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Questrial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30574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7611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9619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09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86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642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029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896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014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821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151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616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791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851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5014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3083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295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394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540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26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726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71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6667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478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727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bg>
      <p:bgPr>
        <a:gradFill>
          <a:gsLst>
            <a:gs pos="0">
              <a:srgbClr val="E28D00">
                <a:alpha val="76862"/>
              </a:srgbClr>
            </a:gs>
            <a:gs pos="52000">
              <a:schemeClr val="lt1"/>
            </a:gs>
            <a:gs pos="100000">
              <a:srgbClr val="00AACA">
                <a:alpha val="74901"/>
              </a:srgbClr>
            </a:gs>
          </a:gsLst>
          <a:lin ang="10800000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732366" y="2768515"/>
            <a:ext cx="8206284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733395" y="533400"/>
            <a:ext cx="6605667" cy="191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 u="none" strike="noStrike" cap="none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abild mit Beschriftung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711200" y="44958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711200" y="533400"/>
            <a:ext cx="10769599" cy="3124199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016003" y="3843867"/>
            <a:ext cx="9708442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Beschriftung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107695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11200" y="4114800"/>
            <a:ext cx="8511403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itat mit Beschriftung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1141711" y="533400"/>
            <a:ext cx="9146382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422400" y="3429000"/>
            <a:ext cx="8536623" cy="48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711200" y="4301069"/>
            <a:ext cx="8509815" cy="17187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10261600" y="2768600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nskar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711200" y="3429000"/>
            <a:ext cx="8509815" cy="169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711200" y="5132980"/>
            <a:ext cx="8511403" cy="886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nskarte für Zita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1141712" y="533400"/>
            <a:ext cx="9146380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11200" y="3886200"/>
            <a:ext cx="8509815" cy="10498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711200" y="4953000"/>
            <a:ext cx="8509813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10261600" y="2768600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ahr oder Falsch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11200" y="3928533"/>
            <a:ext cx="8509815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711200" y="4766735"/>
            <a:ext cx="8509813" cy="12530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und vertikaler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711200" y="44958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 rot="5400000">
            <a:off x="3197277" y="-1952675"/>
            <a:ext cx="3767670" cy="873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kaler Titel und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5400000">
            <a:off x="7908204" y="1380403"/>
            <a:ext cx="4419599" cy="27255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 rot="5400000">
            <a:off x="1868007" y="-623408"/>
            <a:ext cx="5486399" cy="78000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bg>
      <p:bgPr>
        <a:gradFill>
          <a:gsLst>
            <a:gs pos="0">
              <a:srgbClr val="E28D00">
                <a:alpha val="76862"/>
              </a:srgbClr>
            </a:gs>
            <a:gs pos="52000">
              <a:schemeClr val="lt1"/>
            </a:gs>
            <a:gs pos="100000">
              <a:srgbClr val="00AACA">
                <a:alpha val="74901"/>
              </a:srgbClr>
            </a:gs>
          </a:gsLst>
          <a:lin ang="10800000" scaled="0"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732366" y="2768515"/>
            <a:ext cx="8206284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4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ubTitle" idx="1"/>
          </p:nvPr>
        </p:nvSpPr>
        <p:spPr>
          <a:xfrm>
            <a:off x="733395" y="533400"/>
            <a:ext cx="6605667" cy="191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730275" y="2212583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730275" y="2212583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 u="none" strike="noStrike" cap="none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711200" y="44958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 überschrif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711200" y="1981200"/>
            <a:ext cx="8536623" cy="23198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11200" y="4487333"/>
            <a:ext cx="8536623" cy="1532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20406" y="2230966"/>
            <a:ext cx="5266622" cy="37676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2"/>
          </p:nvPr>
        </p:nvSpPr>
        <p:spPr>
          <a:xfrm>
            <a:off x="6096000" y="2230966"/>
            <a:ext cx="5264316" cy="375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719529" y="4470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1016001" y="533400"/>
            <a:ext cx="4955821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711199" y="1143000"/>
            <a:ext cx="5260622" cy="3158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3"/>
          </p:nvPr>
        </p:nvSpPr>
        <p:spPr>
          <a:xfrm>
            <a:off x="6473355" y="566737"/>
            <a:ext cx="5018734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4"/>
          </p:nvPr>
        </p:nvSpPr>
        <p:spPr>
          <a:xfrm>
            <a:off x="6216482" y="1143000"/>
            <a:ext cx="5275606" cy="314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7224889" y="533400"/>
            <a:ext cx="4267199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711199" y="533400"/>
            <a:ext cx="591833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2"/>
          </p:nvPr>
        </p:nvSpPr>
        <p:spPr>
          <a:xfrm>
            <a:off x="7224889" y="2209802"/>
            <a:ext cx="4267199" cy="2091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pic" idx="2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5994703" y="2743200"/>
            <a:ext cx="4752297" cy="20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abild mit Beschriftung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711200" y="44958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pic" idx="2"/>
          </p:nvPr>
        </p:nvSpPr>
        <p:spPr>
          <a:xfrm>
            <a:off x="711200" y="533400"/>
            <a:ext cx="10769599" cy="3124199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1016003" y="3843867"/>
            <a:ext cx="9708442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Beschriftung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107695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11200" y="4114800"/>
            <a:ext cx="8511403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itat mit Beschriftung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1141711" y="533400"/>
            <a:ext cx="9146382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1422400" y="3429000"/>
            <a:ext cx="8536623" cy="48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711200" y="4301069"/>
            <a:ext cx="8509815" cy="17187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10261600" y="2768600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 überschrif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11200" y="1981200"/>
            <a:ext cx="8536623" cy="23198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11200" y="4487333"/>
            <a:ext cx="8536623" cy="1532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nskart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711200" y="3429000"/>
            <a:ext cx="8509815" cy="169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11200" y="5132980"/>
            <a:ext cx="8511403" cy="886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nskarte für Zita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1141712" y="533400"/>
            <a:ext cx="9146380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711200" y="3886200"/>
            <a:ext cx="8509815" cy="10498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2"/>
          </p:nvPr>
        </p:nvSpPr>
        <p:spPr>
          <a:xfrm>
            <a:off x="711200" y="4953000"/>
            <a:ext cx="8509813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10261600" y="2768600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8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ahr oder Falsch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11200" y="3928533"/>
            <a:ext cx="8509815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2"/>
          </p:nvPr>
        </p:nvSpPr>
        <p:spPr>
          <a:xfrm>
            <a:off x="711200" y="4766735"/>
            <a:ext cx="8509813" cy="12530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und vertikaler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711200" y="44958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 rot="5400000">
            <a:off x="3197277" y="-1952675"/>
            <a:ext cx="3767670" cy="873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kaler Titel und 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 rot="5400000">
            <a:off x="7908204" y="1380403"/>
            <a:ext cx="4419599" cy="27255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 rot="5400000">
            <a:off x="1868007" y="-623408"/>
            <a:ext cx="5486399" cy="78000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20406" y="2230966"/>
            <a:ext cx="5266622" cy="37676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096000" y="2230966"/>
            <a:ext cx="5264316" cy="375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719529" y="4470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016001" y="533400"/>
            <a:ext cx="4955821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711199" y="1143000"/>
            <a:ext cx="5260622" cy="3158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473355" y="566737"/>
            <a:ext cx="5018734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216482" y="1143000"/>
            <a:ext cx="5275606" cy="314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11200" y="44958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7224889" y="533400"/>
            <a:ext cx="4267199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11199" y="533400"/>
            <a:ext cx="5918339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7224889" y="2209802"/>
            <a:ext cx="4267199" cy="2091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2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994703" y="2743200"/>
            <a:ext cx="4752297" cy="20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28D00">
                <a:alpha val="74901"/>
              </a:srgbClr>
            </a:gs>
            <a:gs pos="50000">
              <a:srgbClr val="E8E8E8"/>
            </a:gs>
            <a:gs pos="100000">
              <a:srgbClr val="00AACA">
                <a:alpha val="74901"/>
              </a:srgbClr>
            </a:gs>
          </a:gsLst>
          <a:lin ang="108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73210" y="2238709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 u="none" strike="noStrike" cap="none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 u="none" strike="noStrike" cap="none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28D00">
                <a:alpha val="74901"/>
              </a:srgbClr>
            </a:gs>
            <a:gs pos="50000">
              <a:srgbClr val="E8E8E8"/>
            </a:gs>
            <a:gs pos="100000">
              <a:srgbClr val="00AACA">
                <a:alpha val="74901"/>
              </a:srgbClr>
            </a:gs>
          </a:gsLst>
          <a:lin ang="10800000" scaled="0"/>
        </a:gra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73210" y="2238709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841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200150" marR="0" lvl="2" indent="-204469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543050" marR="0" lvl="3" indent="-10033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00250" marR="0" lvl="4" indent="-10032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rgbClr val="0B66D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9906993" y="6172203"/>
            <a:ext cx="160061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711200" y="6172201"/>
            <a:ext cx="774896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10365902" y="5578478"/>
            <a:ext cx="1142542" cy="669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2800" b="0" i="0">
                <a:solidFill>
                  <a:srgbClr val="07448E"/>
                </a:solidFill>
                <a:latin typeface="Questrial"/>
                <a:ea typeface="Questrial"/>
                <a:cs typeface="Questrial"/>
                <a:sym typeface="Questrial"/>
              </a:rPr>
              <a:t>‹Nr.›</a:t>
            </a:fld>
            <a:endParaRPr lang="es-ES" sz="2800" b="0" i="0">
              <a:solidFill>
                <a:srgbClr val="07448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ctrTitle"/>
          </p:nvPr>
        </p:nvSpPr>
        <p:spPr>
          <a:xfrm>
            <a:off x="733395" y="409137"/>
            <a:ext cx="10634516" cy="312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6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SIFA PROJECT - GROUP YBBS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subTitle" idx="1"/>
          </p:nvPr>
        </p:nvSpPr>
        <p:spPr>
          <a:xfrm>
            <a:off x="733395" y="533400"/>
            <a:ext cx="6605667" cy="19134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rgbClr val="0B66D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5" y="4869281"/>
            <a:ext cx="1885950" cy="17335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2" y="4869281"/>
            <a:ext cx="6104468" cy="174368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632179" y="262466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4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WACHAU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32177" y="1786466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valley with a marvelous landscape formed by the Danube river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located midway between the towns of Melk and Krems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40 kilometres length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in UNESCO List of World Heritage Sites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famous for white wine production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6489" y="3667866"/>
            <a:ext cx="4610633" cy="319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900" cy="1524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4800"/>
              <a:t>ÖTSCHER</a:t>
            </a:r>
            <a:r>
              <a:rPr lang="es-ES"/>
              <a:t>	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796025" y="2057400"/>
            <a:ext cx="5936400" cy="3767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</a:pPr>
            <a:r>
              <a:rPr lang="es-ES" sz="3000"/>
              <a:t>nearby mountain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s-ES" sz="3000"/>
              <a:t>1893 m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s-ES" sz="3000"/>
              <a:t>Summer: perfect for hiking 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s-ES" sz="3000"/>
              <a:t>Winter: perfect for skiing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s-ES" sz="3000"/>
              <a:t>popular destination</a:t>
            </a:r>
          </a:p>
          <a:p>
            <a:pPr marL="0" lvl="0" indent="0" rtl="0">
              <a:spcBef>
                <a:spcPts val="0"/>
              </a:spcBef>
              <a:buNone/>
            </a:pPr>
            <a:endParaRPr sz="3000"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3100" y="3639824"/>
            <a:ext cx="4539399" cy="284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3100" y="533400"/>
            <a:ext cx="4490924" cy="27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11200" y="372061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4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VIENNA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11200" y="664075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Stephansdom</a:t>
            </a:r>
          </a:p>
          <a:p>
            <a:pPr marL="285750" marR="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DC Tower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6217" y="443772"/>
            <a:ext cx="4602736" cy="613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579" y="3128047"/>
            <a:ext cx="5382260" cy="358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91443" y="-582377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Christmas Markets</a:t>
            </a: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Prater (established in 1766)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622" y="2397361"/>
            <a:ext cx="5672091" cy="425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3421" y="789222"/>
            <a:ext cx="5599961" cy="3735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427439" y="-410897"/>
            <a:ext cx="10928411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Schönbrunn Palace</a:t>
            </a:r>
          </a:p>
          <a:p>
            <a:pPr marL="285750" marR="0" lvl="0" indent="-285750" algn="l" rtl="0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Schloss Belvedere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4596" y="97103"/>
            <a:ext cx="6788821" cy="452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439" y="3087439"/>
            <a:ext cx="5592882" cy="337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900" cy="1524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4800"/>
              <a:t>TYPICAL AUSTRIAN FOOD</a:t>
            </a:r>
          </a:p>
        </p:txBody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711200" y="1152458"/>
            <a:ext cx="8739900" cy="3767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s-ES" sz="2400"/>
              <a:t>coarse rye-bread (“Bauernbrot”)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s-ES" sz="2400"/>
              <a:t>bacon (“Speck”)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s-ES" sz="2400"/>
              <a:t>typical chocolate gateau (“Sachertorte”)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099" y="4253224"/>
            <a:ext cx="5118224" cy="239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8575" y="3818350"/>
            <a:ext cx="4890975" cy="29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1625" y="234550"/>
            <a:ext cx="3127924" cy="33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900" cy="1524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4800"/>
              <a:t>TYPICAL AUSTRIAN FOOD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711200" y="1096308"/>
            <a:ext cx="8739900" cy="3767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s-ES" sz="2400"/>
              <a:t>“Wiener Schnitzel”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s-ES" sz="2400"/>
              <a:t>“Käsespätzle”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s-ES" sz="2400"/>
              <a:t>“Apfelstrudel”</a:t>
            </a:r>
          </a:p>
        </p:txBody>
      </p:sp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837" y="303787"/>
            <a:ext cx="3552825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274" y="4071525"/>
            <a:ext cx="5525824" cy="25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5075" y="4154925"/>
            <a:ext cx="3760225" cy="250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28D00"/>
            </a:gs>
            <a:gs pos="52000">
              <a:srgbClr val="E2E2E2"/>
            </a:gs>
            <a:gs pos="100000">
              <a:srgbClr val="00AACA"/>
            </a:gs>
          </a:gsLst>
          <a:lin ang="10800000" scaled="0"/>
        </a:gra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9755" y="2026149"/>
            <a:ext cx="4392488" cy="280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5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CONTENTS</a:t>
            </a:r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2071707" y="2060848"/>
            <a:ext cx="6554866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general facts about the school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3 kinds of school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4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buildings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xfrm>
            <a:off x="2057400" y="533400"/>
            <a:ext cx="7278960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4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GENERAL FACTS ABOUT THE SCHOOL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1847527" y="2924943"/>
            <a:ext cx="8596293" cy="38884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school center Ybbs on the Danube is a private school</a:t>
            </a: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Strong contacts to local business, to European institutions and  to the</a:t>
            </a:r>
            <a:r>
              <a:rPr lang="es-ES"/>
              <a:t> </a:t>
            </a: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working world</a:t>
            </a: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Around 70 teachers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Around 600 students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3 types of school: Academy of Commerce (HAK)</a:t>
            </a:r>
            <a:b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	Trade School (HAS)</a:t>
            </a:r>
            <a:b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	Higher School of Information Technology (IT-HTL)</a:t>
            </a:r>
          </a:p>
          <a:p>
            <a:pPr marL="365125" marR="0" lvl="0" indent="-288925" algn="l" rtl="0">
              <a:spcBef>
                <a:spcPts val="94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17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65125" marR="0" lvl="0" indent="-288925" algn="l" rtl="0">
              <a:spcBef>
                <a:spcPts val="134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17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NICO FAHRNGRUBER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20889" y="1670717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17 years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Texing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Tennis and golf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756" y="1435062"/>
            <a:ext cx="2235201" cy="400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5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HAK</a:t>
            </a:r>
          </a:p>
        </p:txBody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2071707" y="1772816"/>
            <a:ext cx="6554866" cy="4207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takes 5 years</a:t>
            </a:r>
          </a:p>
          <a:p>
            <a:pPr marL="285750" marR="0" lvl="0" indent="-285750" algn="l" rtl="0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A-Levels</a:t>
            </a:r>
          </a:p>
          <a:p>
            <a:pPr marL="285750" marR="0" lvl="0" indent="-285750" algn="l" rtl="0"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educational goals: Managerial expertise 	General education 	Language skills</a:t>
            </a:r>
            <a:b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     	Social education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3 types of classes: Notebook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	Classic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	International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5785" y="533400"/>
            <a:ext cx="3580686" cy="2375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5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HAS</a:t>
            </a:r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2057400" y="2636911"/>
            <a:ext cx="6554866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takes 3 years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final exam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educational goals: up-to-date technology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	teamwork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	practical training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92" name="Shape 3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3924" y="629099"/>
            <a:ext cx="2417098" cy="2417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5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IT-HTL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2057400" y="1697564"/>
            <a:ext cx="6554866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takes 5 years</a:t>
            </a:r>
          </a:p>
          <a:p>
            <a:pPr marL="285750" marR="0" lvl="0" indent="-28575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A-Levels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2 types of classes: media technology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	network technology</a:t>
            </a:r>
          </a:p>
        </p:txBody>
      </p:sp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8939" y="1337795"/>
            <a:ext cx="2505411" cy="376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5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BUILDINGS</a:t>
            </a:r>
          </a:p>
        </p:txBody>
      </p:sp>
      <p:pic>
        <p:nvPicPr>
          <p:cNvPr id="405" name="Shape 40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2493175"/>
            <a:ext cx="3634284" cy="25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8088" y="2493175"/>
            <a:ext cx="3360000" cy="25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2783633" y="2492896"/>
            <a:ext cx="6554866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THANKS FOR YOUR ATTENTION!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LENA NIKOU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730275" y="2212583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16 years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Gresten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Dog sport and horse riding</a:t>
            </a: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5374" y="1982412"/>
            <a:ext cx="2890150" cy="289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JASMIN SCHAGERL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30275" y="2212583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16 years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St. Anton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Music and sports</a:t>
            </a: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1224" y="533400"/>
            <a:ext cx="2325771" cy="29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DANIEL MOLNAR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30275" y="2212583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21 years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Wieselburg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/>
              <a:t>Music</a:t>
            </a:r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7124" y="1446674"/>
            <a:ext cx="2835323" cy="2835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CONTENTS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30275" y="2212583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Ybbs and its neighbourhood</a:t>
            </a:r>
          </a:p>
          <a:p>
            <a:pPr marL="742950" marR="0" lvl="1" indent="-28575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ct val="79999"/>
              <a:buFont typeface="Noto Sans Symbols"/>
              <a:buChar char="●"/>
            </a:pPr>
            <a:r>
              <a:rPr lang="es-ES"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Location of Ybbs</a:t>
            </a:r>
          </a:p>
          <a:p>
            <a:pPr marL="742950" marR="0" lvl="1" indent="-28575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ct val="79999"/>
              <a:buFont typeface="Noto Sans Symbols"/>
              <a:buChar char="●"/>
            </a:pPr>
            <a:r>
              <a:rPr lang="es-ES"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Ybbs an der Donau</a:t>
            </a:r>
          </a:p>
          <a:p>
            <a:pPr marL="742950" marR="0" lvl="1" indent="-28575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ct val="79999"/>
              <a:buFont typeface="Noto Sans Symbols"/>
              <a:buChar char="●"/>
            </a:pPr>
            <a:r>
              <a:rPr lang="es-ES"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Melk</a:t>
            </a:r>
          </a:p>
          <a:p>
            <a:pPr marL="742950" marR="0" lvl="1" indent="-28575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ct val="79999"/>
              <a:buFont typeface="Noto Sans Symbols"/>
              <a:buChar char="●"/>
            </a:pPr>
            <a:r>
              <a:rPr lang="es-ES"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Wachau</a:t>
            </a:r>
          </a:p>
          <a:p>
            <a:pPr marL="742950" marR="0" lvl="1" indent="-285750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ct val="79999"/>
              <a:buFont typeface="Noto Sans Symbols"/>
              <a:buChar char="●"/>
            </a:pPr>
            <a:r>
              <a:rPr lang="es-ES" sz="18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Vienna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20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Presentation of our school by our colleagues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None/>
            </a:pPr>
            <a:endParaRPr sz="2000" b="0" i="0" u="none" strike="noStrike" cap="none">
              <a:solidFill>
                <a:srgbClr val="262626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1377245" y="2786908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4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YBBS AND ITS NEIGHBOURHOOD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711200" y="533400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4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LOCATION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576556" y="1565683"/>
            <a:ext cx="8739822" cy="37676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32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Central Europe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32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Lower Austria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●"/>
            </a:pPr>
            <a:r>
              <a:rPr lang="es-ES" sz="3200" b="0" i="0" u="none" strike="noStrike" cap="none">
                <a:solidFill>
                  <a:srgbClr val="262626"/>
                </a:solidFill>
                <a:latin typeface="Questrial"/>
                <a:ea typeface="Questrial"/>
                <a:cs typeface="Questrial"/>
                <a:sym typeface="Questrial"/>
              </a:rPr>
              <a:t>110 km to Vienna</a:t>
            </a: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 l="20970" t="549" r="29105" b="6557"/>
          <a:stretch/>
        </p:blipFill>
        <p:spPr>
          <a:xfrm>
            <a:off x="7778021" y="203081"/>
            <a:ext cx="4270259" cy="6492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Shape 295"/>
          <p:cNvGrpSpPr/>
          <p:nvPr/>
        </p:nvGrpSpPr>
        <p:grpSpPr>
          <a:xfrm>
            <a:off x="10215495" y="3112926"/>
            <a:ext cx="370544" cy="1720610"/>
            <a:chOff x="8385426" y="651710"/>
            <a:chExt cx="370544" cy="1761068"/>
          </a:xfrm>
        </p:grpSpPr>
        <p:sp>
          <p:nvSpPr>
            <p:cNvPr id="296" name="Shape 296"/>
            <p:cNvSpPr/>
            <p:nvPr/>
          </p:nvSpPr>
          <p:spPr>
            <a:xfrm>
              <a:off x="8400864" y="651710"/>
              <a:ext cx="355106" cy="35510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 rot="-10485822">
              <a:off x="8449610" y="999199"/>
              <a:ext cx="109010" cy="1411549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12700" cap="rnd" cmpd="sng">
              <a:solidFill>
                <a:srgbClr val="0D6D4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670116" y="333375"/>
            <a:ext cx="8739822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r>
              <a:rPr lang="es-ES" sz="4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YBBS AN DER DONAU</a:t>
            </a:r>
          </a:p>
        </p:txBody>
      </p:sp>
      <p:pic>
        <p:nvPicPr>
          <p:cNvPr id="303" name="Shape 30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03932" y="365125"/>
            <a:ext cx="4788260" cy="323866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Inhabitants: 5,600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224 m above sea level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116" y="3233025"/>
            <a:ext cx="6848474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4367019" y="5096037"/>
            <a:ext cx="3151573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first river power plant on the Danube in Austria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egment">
  <a:themeElements>
    <a:clrScheme name="Benutzerdefiniert 10">
      <a:dk1>
        <a:srgbClr val="000000"/>
      </a:dk1>
      <a:lt1>
        <a:srgbClr val="FFFFFF"/>
      </a:lt1>
      <a:dk2>
        <a:srgbClr val="388DF4"/>
      </a:dk2>
      <a:lt2>
        <a:srgbClr val="62B5E8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gment">
  <a:themeElements>
    <a:clrScheme name="Benutzerdefiniert 10">
      <a:dk1>
        <a:srgbClr val="000000"/>
      </a:dk1>
      <a:lt1>
        <a:srgbClr val="FFFFFF"/>
      </a:lt1>
      <a:dk2>
        <a:srgbClr val="388DF4"/>
      </a:dk2>
      <a:lt2>
        <a:srgbClr val="62B5E8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Microsoft Office PowerPoint</Application>
  <PresentationFormat>Breitbild</PresentationFormat>
  <Paragraphs>99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Questrial</vt:lpstr>
      <vt:lpstr>Arial</vt:lpstr>
      <vt:lpstr>Noto Sans Symbols</vt:lpstr>
      <vt:lpstr>1_Segment</vt:lpstr>
      <vt:lpstr>Segment</vt:lpstr>
      <vt:lpstr>SIFA PROJECT - GROUP YBBS</vt:lpstr>
      <vt:lpstr>NICO FAHRNGRUBER</vt:lpstr>
      <vt:lpstr>LENA NIKOU</vt:lpstr>
      <vt:lpstr>JASMIN SCHAGERL</vt:lpstr>
      <vt:lpstr>DANIEL MOLNAR</vt:lpstr>
      <vt:lpstr>CONTENTS</vt:lpstr>
      <vt:lpstr>YBBS AND ITS NEIGHBOURHOOD</vt:lpstr>
      <vt:lpstr>LOCATION</vt:lpstr>
      <vt:lpstr>YBBS AN DER DONAU</vt:lpstr>
      <vt:lpstr>WACHAU</vt:lpstr>
      <vt:lpstr>ÖTSCHER </vt:lpstr>
      <vt:lpstr>VIENNA</vt:lpstr>
      <vt:lpstr>PowerPoint-Präsentation</vt:lpstr>
      <vt:lpstr>PowerPoint-Präsentation</vt:lpstr>
      <vt:lpstr>TYPICAL AUSTRIAN FOOD</vt:lpstr>
      <vt:lpstr>TYPICAL AUSTRIAN FOOD</vt:lpstr>
      <vt:lpstr>PowerPoint-Präsentation</vt:lpstr>
      <vt:lpstr>CONTENTS</vt:lpstr>
      <vt:lpstr>GENERAL FACTS ABOUT THE SCHOOL</vt:lpstr>
      <vt:lpstr>HAK</vt:lpstr>
      <vt:lpstr>HAS</vt:lpstr>
      <vt:lpstr>IT-HTL</vt:lpstr>
      <vt:lpstr>BUILDINGS</vt:lpstr>
      <vt:lpstr>THANKS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SIFA PROJECT - GROUP YBBS</dc:title>
  <cp:lastModifiedBy>michael pölzl</cp:lastModifiedBy>
  <cp:revision>1</cp:revision>
  <dcterms:modified xsi:type="dcterms:W3CDTF">2016-04-30T11:35:20Z</dcterms:modified>
</cp:coreProperties>
</file>