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charset="0"/>
      <p:regular r:id="rId12"/>
      <p:bold r:id="rId13"/>
    </p:embeddedFont>
    <p:embeddedFont>
      <p:font typeface="Source Code Pro" panose="020B0604020202020204" charset="-18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0031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40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07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1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88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8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7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5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47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>
                <a:solidFill>
                  <a:schemeClr val="lt1"/>
                </a:solidFill>
              </a:rPr>
              <a:t>‹#›</a:t>
            </a:fld>
            <a:endParaRPr lang="sv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v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sv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9850" y="53175"/>
            <a:ext cx="9024300" cy="50373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24" y="1811525"/>
            <a:ext cx="3356225" cy="2512375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12" y="167112"/>
            <a:ext cx="4638675" cy="4809423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03977">
            <a:off x="2551777" y="1382156"/>
            <a:ext cx="370768" cy="37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5224" y="3132753"/>
            <a:ext cx="1891174" cy="189114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3188400" y="2513250"/>
            <a:ext cx="103800" cy="1170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292200" y="2256387"/>
            <a:ext cx="103800" cy="1170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980800" y="1811512"/>
            <a:ext cx="103800" cy="1170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88400" y="1999525"/>
            <a:ext cx="103800" cy="1170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084600" y="2722575"/>
            <a:ext cx="103800" cy="117000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5561075" y="258550"/>
            <a:ext cx="3866700" cy="18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 sz="7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This is us</a:t>
            </a:r>
          </a:p>
          <a:p>
            <a:pPr lvl="0">
              <a:spcBef>
                <a:spcPts val="0"/>
              </a:spcBef>
              <a:buNone/>
            </a:pP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65500" y="1770550"/>
            <a:ext cx="4045200" cy="99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Vänersborg - sweden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0" y="2845225"/>
            <a:ext cx="45543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38 381 inhabitants in the municipality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sv"/>
              <a:t>Situated by Lake Vänern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575" y="0"/>
            <a:ext cx="45544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Fridagymnasiet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Sweden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Vänersborg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sv"/>
              <a:t>Vänersborg, Sweden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150 students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20 teachers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We prepare our pupils for the university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We have four programs: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Social studies, Natural science, Language studies, Economic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12" y="0"/>
            <a:ext cx="2944575" cy="17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0299"/>
            <a:ext cx="4586334" cy="3433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-820950" y="-114850"/>
            <a:ext cx="62181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 sz="6000">
                <a:solidFill>
                  <a:srgbClr val="8E7CC3"/>
                </a:solidFill>
              </a:rPr>
              <a:t>Hanna-Klara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65500" y="1539599"/>
            <a:ext cx="4045200" cy="322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buSzPct val="50000"/>
              <a:buChar char="●"/>
            </a:pPr>
            <a:r>
              <a:rPr lang="sv"/>
              <a:t>17 years old</a:t>
            </a: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buSzPct val="50000"/>
              <a:buChar char="●"/>
            </a:pPr>
            <a:r>
              <a:rPr lang="sv"/>
              <a:t>Science program</a:t>
            </a: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buSzPct val="50000"/>
              <a:buChar char="●"/>
            </a:pPr>
            <a:r>
              <a:rPr lang="sv"/>
              <a:t>Family</a:t>
            </a: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buSzPct val="50000"/>
              <a:buChar char="●"/>
            </a:pPr>
            <a:r>
              <a:rPr lang="sv"/>
              <a:t>Future plans</a:t>
            </a:r>
          </a:p>
          <a:p>
            <a:pPr marL="457200" lvl="0" indent="-285750" algn="l" rtl="0">
              <a:lnSpc>
                <a:spcPct val="200000"/>
              </a:lnSpc>
              <a:spcBef>
                <a:spcPts val="0"/>
              </a:spcBef>
              <a:buSzPct val="50000"/>
              <a:buChar char="●"/>
            </a:pPr>
            <a:r>
              <a:rPr lang="sv"/>
              <a:t>I like to..</a:t>
            </a:r>
          </a:p>
        </p:txBody>
      </p:sp>
      <p:sp>
        <p:nvSpPr>
          <p:cNvPr id="89" name="Shape 89"/>
          <p:cNvSpPr/>
          <p:nvPr/>
        </p:nvSpPr>
        <p:spPr>
          <a:xfrm>
            <a:off x="4554550" y="0"/>
            <a:ext cx="45894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898" y="2496124"/>
            <a:ext cx="1800099" cy="24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524" y="2488631"/>
            <a:ext cx="1800100" cy="24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149" y="103174"/>
            <a:ext cx="3025474" cy="2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532400" y="0"/>
            <a:ext cx="4710600" cy="5143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4975" y="172650"/>
            <a:ext cx="4045200" cy="1008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6000">
                <a:solidFill>
                  <a:srgbClr val="C27BA0"/>
                </a:solidFill>
              </a:rPr>
              <a:t>Brittan</a:t>
            </a:r>
            <a:r>
              <a:rPr lang="sv" sz="7200">
                <a:solidFill>
                  <a:schemeClr val="dk1"/>
                </a:solidFill>
              </a:rPr>
              <a:t> 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65500" y="1180951"/>
            <a:ext cx="4045200" cy="5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buClr>
                <a:srgbClr val="434343"/>
              </a:buClr>
              <a:buSzPct val="70588"/>
              <a:buChar char="❖"/>
            </a:pPr>
            <a:r>
              <a:rPr lang="sv" sz="1700">
                <a:solidFill>
                  <a:srgbClr val="434343"/>
                </a:solidFill>
              </a:rPr>
              <a:t>18 years old 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7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6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6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7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6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6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525" y="3068275"/>
            <a:ext cx="2227324" cy="1532774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924" y="229149"/>
            <a:ext cx="2577324" cy="231185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275" y="2813050"/>
            <a:ext cx="1828824" cy="204322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1274" y="180474"/>
            <a:ext cx="1356700" cy="2409199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" name="Shape 104"/>
          <p:cNvSpPr txBox="1"/>
          <p:nvPr/>
        </p:nvSpPr>
        <p:spPr>
          <a:xfrm>
            <a:off x="265500" y="3635400"/>
            <a:ext cx="3483000" cy="6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434343"/>
              </a:buClr>
              <a:buSzPct val="70588"/>
              <a:buFont typeface="Source Code Pro"/>
              <a:buChar char="❖"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Social Science Program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265500" y="2291400"/>
            <a:ext cx="37665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434343"/>
              </a:buClr>
              <a:buSzPct val="70588"/>
              <a:buFont typeface="Source Code Pro"/>
              <a:buChar char="❖"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Mother &amp; two sisters</a:t>
            </a:r>
          </a:p>
          <a:p>
            <a:pPr lvl="0" rtl="0">
              <a:spcBef>
                <a:spcPts val="0"/>
              </a:spcBef>
              <a:buNone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/>
            </a:r>
            <a:b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endParaRPr lang="sv" sz="17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65500" y="1700100"/>
            <a:ext cx="40452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434343"/>
              </a:buClr>
              <a:buSzPct val="70588"/>
              <a:buFont typeface="Source Code Pro"/>
              <a:buChar char="❖"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Dals Ed, Sweden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65500" y="2894050"/>
            <a:ext cx="3766500" cy="8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434343"/>
              </a:buClr>
              <a:buSzPct val="70588"/>
              <a:buFont typeface="Source Code Pro"/>
              <a:buChar char="❖"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Sport, being with friends &amp; boyfriend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76600" y="4269450"/>
            <a:ext cx="4023000" cy="6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434343"/>
              </a:buClr>
              <a:buSzPct val="70588"/>
              <a:buFont typeface="Source Code Pro"/>
              <a:buChar char="❖"/>
            </a:pPr>
            <a:r>
              <a:rPr lang="sv" sz="17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Becoming a psychologist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65500" y="272725"/>
            <a:ext cx="4045200" cy="98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>
                <a:solidFill>
                  <a:srgbClr val="6D9EEB"/>
                </a:solidFill>
              </a:rPr>
              <a:t>Wilma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65500" y="1480700"/>
            <a:ext cx="4045200" cy="3480900"/>
          </a:xfrm>
          <a:prstGeom prst="rect">
            <a:avLst/>
          </a:prstGeom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sv"/>
              <a:t>18 years old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sv"/>
              <a:t>Science program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sv"/>
              <a:t>In the future…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sv"/>
              <a:t>My family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sv"/>
              <a:t>I like to:</a:t>
            </a:r>
          </a:p>
          <a:p>
            <a:pPr lvl="0" algn="l" rtl="0">
              <a:spcBef>
                <a:spcPts val="0"/>
              </a:spcBef>
              <a:buNone/>
            </a:pPr>
            <a:endParaRPr sz="900"/>
          </a:p>
          <a:p>
            <a:pPr lvl="0" algn="l" rtl="0">
              <a:spcBef>
                <a:spcPts val="0"/>
              </a:spcBef>
              <a:buNone/>
            </a:pPr>
            <a:r>
              <a:rPr lang="sv" sz="1400"/>
              <a:t>     Be with friends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sv" sz="1400"/>
              <a:t>     Be creative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sv" sz="1400"/>
              <a:t>     Travel and see new things</a:t>
            </a:r>
          </a:p>
        </p:txBody>
      </p:sp>
      <p:sp>
        <p:nvSpPr>
          <p:cNvPr id="115" name="Shape 1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049" y="272725"/>
            <a:ext cx="2696075" cy="2022049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69" y="272722"/>
            <a:ext cx="1516530" cy="202205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875" y="2471625"/>
            <a:ext cx="4286248" cy="2411025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65500" y="251700"/>
            <a:ext cx="4045200" cy="92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7200">
                <a:solidFill>
                  <a:srgbClr val="EA9999"/>
                </a:solidFill>
              </a:rPr>
              <a:t>Filippa 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265500" y="1489322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sv"/>
              <a:t>18 years old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sv"/>
              <a:t>Social science program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sv"/>
              <a:t>Family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sv"/>
              <a:t>Interests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sv"/>
              <a:t>My plans after school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47250" y="0"/>
            <a:ext cx="4621500" cy="51435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774" y="79800"/>
            <a:ext cx="4124429" cy="2645647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775" y="2834824"/>
            <a:ext cx="2095974" cy="21993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8975" y="2972299"/>
            <a:ext cx="1899225" cy="1924374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65500" y="272725"/>
            <a:ext cx="4045200" cy="98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>
                <a:solidFill>
                  <a:srgbClr val="93C47D"/>
                </a:solidFill>
              </a:rPr>
              <a:t>Erik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65500" y="1480700"/>
            <a:ext cx="4045200" cy="3480900"/>
          </a:xfrm>
          <a:prstGeom prst="rect">
            <a:avLst/>
          </a:prstGeom>
          <a:ln w="952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32 years old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Teacher: Social studies, history &amp; Swedish language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My family: My wife Pernilla and two child Elsa 4 years and Oliva 2 years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I like to travel and i realy like to practising, i do some running and som football.</a:t>
            </a:r>
          </a:p>
        </p:txBody>
      </p:sp>
      <p:sp>
        <p:nvSpPr>
          <p:cNvPr id="136" name="Shape 13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643348" cy="26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675" y="2615975"/>
            <a:ext cx="4571999" cy="2527523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65500" y="272725"/>
            <a:ext cx="4045200" cy="98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>
                <a:solidFill>
                  <a:srgbClr val="6D9EEB"/>
                </a:solidFill>
              </a:rPr>
              <a:t>Robert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265500" y="1451025"/>
            <a:ext cx="4045200" cy="3692400"/>
          </a:xfrm>
          <a:prstGeom prst="rect">
            <a:avLst/>
          </a:prstGeom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43 years old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Teacher: Swedish, Religious studies, English, Economics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Textbook author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My family: Silke from Germany</a:t>
            </a:r>
          </a:p>
          <a:p>
            <a:pPr lvl="0" algn="l" rtl="0">
              <a:spcBef>
                <a:spcPts val="0"/>
              </a:spcBef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buSzPct val="100000"/>
              <a:buChar char="●"/>
            </a:pPr>
            <a:r>
              <a:rPr lang="sv" sz="1600"/>
              <a:t>I enjoy travelling and birding around the world, skiing and practising taekwondo</a:t>
            </a:r>
          </a:p>
        </p:txBody>
      </p:sp>
      <p:sp>
        <p:nvSpPr>
          <p:cNvPr id="145" name="Shape 14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50" y="2924162"/>
            <a:ext cx="160972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643" y="187923"/>
            <a:ext cx="1991910" cy="265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424" y="1063324"/>
            <a:ext cx="2262652" cy="30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</Words>
  <Application>Microsoft Office PowerPoint</Application>
  <PresentationFormat>Pokaz na ekranie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Amatic SC</vt:lpstr>
      <vt:lpstr>Source Code Pro</vt:lpstr>
      <vt:lpstr>beach-day</vt:lpstr>
      <vt:lpstr>Prezentacja programu PowerPoint</vt:lpstr>
      <vt:lpstr>Vänersborg - sweden</vt:lpstr>
      <vt:lpstr>Fridagymnasiet</vt:lpstr>
      <vt:lpstr>Hanna-Klara </vt:lpstr>
      <vt:lpstr>Brittan  </vt:lpstr>
      <vt:lpstr>Wilma</vt:lpstr>
      <vt:lpstr>Filippa </vt:lpstr>
      <vt:lpstr>Erik</vt:lpstr>
      <vt:lpstr>Robert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</dc:creator>
  <cp:lastModifiedBy>PAWEŁ POŚNIK</cp:lastModifiedBy>
  <cp:revision>1</cp:revision>
  <dcterms:modified xsi:type="dcterms:W3CDTF">2016-04-12T07:31:19Z</dcterms:modified>
</cp:coreProperties>
</file>