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4096F8D-30A9-432C-909E-E6EAC82705DD}" type="datetimeFigureOut">
              <a:rPr lang="pl-PL" smtClean="0"/>
              <a:t>2015-11-15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F96C41A-3BCA-4819-B80C-FE4A8EA6EEFB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4800" dirty="0" smtClean="0"/>
              <a:t>Bezpieczeństwo w Internecie</a:t>
            </a:r>
            <a:endParaRPr lang="pl-PL" sz="4800" dirty="0"/>
          </a:p>
        </p:txBody>
      </p:sp>
      <p:pic>
        <p:nvPicPr>
          <p:cNvPr id="35842" name="Picture 2" descr="https://upload.wikimedia.org/wikipedia/commons/thumb/8/88/At_sign.svg/2000px-At_sign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0"/>
            <a:ext cx="7096672" cy="388843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dirty="0" smtClean="0"/>
              <a:t>Funkcje programów zabezpieczających</a:t>
            </a:r>
            <a:br>
              <a:rPr lang="pl-PL" b="1" i="1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Antywirus- zabezpieczenie zdjęć, plików muzycznych, dokumentów z pracy przed wirusami i oprogramowaniem </a:t>
            </a:r>
            <a:r>
              <a:rPr lang="pl-PL" dirty="0" smtClean="0"/>
              <a:t>szpiegującym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Firewall- zabezpieczenie przed włamaniem do komputera oraz możliwość kontrolowania przesyłanych </a:t>
            </a:r>
            <a:r>
              <a:rPr lang="pl-PL" dirty="0" smtClean="0"/>
              <a:t>danych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Antyspam</a:t>
            </a:r>
            <a:r>
              <a:rPr lang="pl-PL" dirty="0" smtClean="0"/>
              <a:t>- filtr chroniący skrzynkę mailową przed niechcianą pocztą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67744" y="476672"/>
            <a:ext cx="6172200" cy="1008112"/>
          </a:xfrm>
        </p:spPr>
        <p:txBody>
          <a:bodyPr>
            <a:normAutofit fontScale="90000"/>
          </a:bodyPr>
          <a:lstStyle/>
          <a:p>
            <a:r>
              <a:rPr lang="pl-PL" i="1" dirty="0" smtClean="0"/>
              <a:t>Zasady bezpiecznego korzystania z Internetu</a:t>
            </a:r>
            <a:br>
              <a:rPr lang="pl-PL" i="1" dirty="0" smtClean="0"/>
            </a:b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67744" y="1844824"/>
            <a:ext cx="6172200" cy="4539952"/>
          </a:xfrm>
        </p:spPr>
        <p:txBody>
          <a:bodyPr>
            <a:normAutofit fontScale="85000" lnSpcReduction="20000"/>
          </a:bodyPr>
          <a:lstStyle/>
          <a:p>
            <a:endParaRPr lang="pl-PL" dirty="0" smtClean="0"/>
          </a:p>
          <a:p>
            <a:r>
              <a:rPr lang="pl-PL" sz="3600" dirty="0" smtClean="0"/>
              <a:t>-W </a:t>
            </a:r>
            <a:r>
              <a:rPr lang="pl-PL" sz="3600" dirty="0" smtClean="0"/>
              <a:t>Internecie używaj </a:t>
            </a:r>
            <a:r>
              <a:rPr lang="pl-PL" sz="3600" dirty="0" err="1" smtClean="0"/>
              <a:t>nicków</a:t>
            </a:r>
            <a:r>
              <a:rPr lang="pl-PL" sz="3600" dirty="0" smtClean="0"/>
              <a:t>, pseudonimów, internetowych „ksywek”,  </a:t>
            </a:r>
          </a:p>
          <a:p>
            <a:endParaRPr lang="pl-PL" sz="3600" dirty="0" smtClean="0"/>
          </a:p>
          <a:p>
            <a:r>
              <a:rPr lang="pl-PL" sz="3600" dirty="0" smtClean="0"/>
              <a:t>-</a:t>
            </a:r>
            <a:r>
              <a:rPr lang="pl-PL" sz="3600" dirty="0" smtClean="0"/>
              <a:t>Osobom </a:t>
            </a:r>
            <a:r>
              <a:rPr lang="pl-PL" sz="3600" dirty="0" smtClean="0"/>
              <a:t>poznanym na forach, czatach, portalach </a:t>
            </a:r>
            <a:r>
              <a:rPr lang="pl-PL" sz="3600" dirty="0" err="1" smtClean="0"/>
              <a:t>społecznościowych</a:t>
            </a:r>
            <a:r>
              <a:rPr lang="pl-PL" sz="3600" dirty="0" smtClean="0"/>
              <a:t>, nie podawaj swojego adresu, nigdy nie możesz mieć pewności, kto jest po drugiej stronie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907704" y="764704"/>
            <a:ext cx="6172200" cy="5617046"/>
          </a:xfrm>
        </p:spPr>
        <p:txBody>
          <a:bodyPr>
            <a:normAutofit/>
          </a:bodyPr>
          <a:lstStyle/>
          <a:p>
            <a:endParaRPr lang="pl-PL" sz="3000" dirty="0" smtClean="0"/>
          </a:p>
          <a:p>
            <a:r>
              <a:rPr lang="pl-PL" sz="3000" dirty="0" smtClean="0"/>
              <a:t>-Korzystaj </a:t>
            </a:r>
            <a:r>
              <a:rPr lang="pl-PL" sz="3000" dirty="0" smtClean="0"/>
              <a:t>z oprogramowania antywirusowego,</a:t>
            </a:r>
          </a:p>
          <a:p>
            <a:endParaRPr lang="pl-PL" sz="3000" dirty="0" smtClean="0"/>
          </a:p>
          <a:p>
            <a:r>
              <a:rPr lang="pl-PL" sz="3000" dirty="0" smtClean="0"/>
              <a:t>-Stosuj </a:t>
            </a:r>
            <a:r>
              <a:rPr lang="pl-PL" sz="3000" dirty="0" smtClean="0"/>
              <a:t>trudne do odgadnięcia hasła, które są kombinacjami dużych i małych liter oraz cyfr</a:t>
            </a:r>
            <a:r>
              <a:rPr lang="pl-PL" sz="3000" dirty="0" smtClean="0"/>
              <a:t>,</a:t>
            </a:r>
            <a:endParaRPr lang="pl-PL" sz="3000" dirty="0" smtClean="0"/>
          </a:p>
          <a:p>
            <a:endParaRPr lang="pl-PL" sz="3000" dirty="0" smtClean="0"/>
          </a:p>
          <a:p>
            <a:r>
              <a:rPr lang="pl-PL" sz="3000" dirty="0" smtClean="0"/>
              <a:t>-Ostrożnie </a:t>
            </a:r>
            <a:r>
              <a:rPr lang="pl-PL" sz="3000" dirty="0" smtClean="0"/>
              <a:t>pobieraj pliki z sieci,</a:t>
            </a:r>
          </a:p>
          <a:p>
            <a:endParaRPr lang="pl-PL" dirty="0"/>
          </a:p>
        </p:txBody>
      </p:sp>
      <p:pic>
        <p:nvPicPr>
          <p:cNvPr id="43010" name="Picture 2" descr="https://familynow.com/images/computer-safe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04664"/>
            <a:ext cx="1641492" cy="244489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764704"/>
            <a:ext cx="6172200" cy="5617046"/>
          </a:xfrm>
        </p:spPr>
        <p:txBody>
          <a:bodyPr>
            <a:normAutofit fontScale="77500" lnSpcReduction="20000"/>
          </a:bodyPr>
          <a:lstStyle/>
          <a:p>
            <a:r>
              <a:rPr lang="pl-PL" sz="3600" dirty="0" smtClean="0"/>
              <a:t>-Nigdy </a:t>
            </a:r>
            <a:r>
              <a:rPr lang="pl-PL" sz="3600" dirty="0" smtClean="0"/>
              <a:t>nie udostępniaj, ani nie wysyłaj nieznajomym swoich prywatnych zdjęć,</a:t>
            </a:r>
          </a:p>
          <a:p>
            <a:r>
              <a:rPr lang="pl-PL" sz="3600" dirty="0" smtClean="0"/>
              <a:t>                                                                        </a:t>
            </a:r>
          </a:p>
          <a:p>
            <a:r>
              <a:rPr lang="pl-PL" sz="3600" dirty="0" smtClean="0"/>
              <a:t>-Unikaj </a:t>
            </a:r>
            <a:r>
              <a:rPr lang="pl-PL" sz="3600" dirty="0" smtClean="0"/>
              <a:t>klikania w nieznane linki i załączniki w wiadomościach e-mail,         </a:t>
            </a:r>
            <a:endParaRPr lang="pl-PL" sz="3600" dirty="0" smtClean="0"/>
          </a:p>
          <a:p>
            <a:r>
              <a:rPr lang="pl-PL" sz="3600" dirty="0" smtClean="0"/>
              <a:t>                        </a:t>
            </a:r>
            <a:endParaRPr lang="pl-PL" sz="3600" dirty="0" smtClean="0"/>
          </a:p>
          <a:p>
            <a:r>
              <a:rPr lang="pl-PL" sz="3600" dirty="0" smtClean="0"/>
              <a:t>-Sprawdzaj</a:t>
            </a:r>
            <a:r>
              <a:rPr lang="pl-PL" sz="3600" dirty="0" smtClean="0"/>
              <a:t>, czy strona, do której się logujesz, ma zabezpieczenie SSL,</a:t>
            </a:r>
          </a:p>
          <a:p>
            <a:endParaRPr lang="pl-PL" sz="3600" dirty="0" smtClean="0"/>
          </a:p>
          <a:p>
            <a:r>
              <a:rPr lang="pl-PL" sz="3600" dirty="0" smtClean="0"/>
              <a:t>-Chroń </a:t>
            </a:r>
            <a:r>
              <a:rPr lang="pl-PL" sz="3600" dirty="0" smtClean="0"/>
              <a:t>swoje konta na serwisach </a:t>
            </a:r>
            <a:r>
              <a:rPr lang="pl-PL" sz="3600" dirty="0" err="1" smtClean="0"/>
              <a:t>społecznościowych</a:t>
            </a:r>
            <a:r>
              <a:rPr lang="pl-PL" dirty="0" smtClean="0"/>
              <a:t>,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48680"/>
            <a:ext cx="6172200" cy="5833070"/>
          </a:xfrm>
        </p:spPr>
        <p:txBody>
          <a:bodyPr/>
          <a:lstStyle/>
          <a:p>
            <a:r>
              <a:rPr lang="pl-PL" sz="3600" dirty="0" smtClean="0"/>
              <a:t> </a:t>
            </a:r>
            <a:r>
              <a:rPr lang="pl-PL" sz="3600" dirty="0" smtClean="0"/>
              <a:t>-Szanuj </a:t>
            </a:r>
            <a:r>
              <a:rPr lang="pl-PL" sz="3600" dirty="0" smtClean="0"/>
              <a:t>prawo własności w Sieci.</a:t>
            </a:r>
          </a:p>
          <a:p>
            <a:endParaRPr lang="pl-PL" sz="3600" dirty="0" smtClean="0"/>
          </a:p>
          <a:p>
            <a:r>
              <a:rPr lang="pl-PL" sz="3600" dirty="0" smtClean="0"/>
              <a:t> </a:t>
            </a:r>
            <a:r>
              <a:rPr lang="pl-PL" sz="3600" dirty="0" smtClean="0"/>
              <a:t>-Zawsze </a:t>
            </a:r>
            <a:r>
              <a:rPr lang="pl-PL" sz="3600" dirty="0" smtClean="0"/>
              <a:t>podawaj źródło pochodzenia materiałów znalezionych w </a:t>
            </a:r>
            <a:r>
              <a:rPr lang="pl-PL" sz="3600" dirty="0" err="1" smtClean="0"/>
              <a:t>Internecie.chodzenia</a:t>
            </a:r>
            <a:r>
              <a:rPr lang="pl-PL" sz="3600" dirty="0" smtClean="0"/>
              <a:t> materiałów znalezionych w Internecie.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1412776"/>
            <a:ext cx="6172200" cy="4968974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Wizyta w Szwecji  12-18 kwietnia 2015r.</a:t>
            </a:r>
          </a:p>
          <a:p>
            <a:endParaRPr lang="pl-PL" sz="3200" dirty="0" smtClean="0"/>
          </a:p>
          <a:p>
            <a:pPr algn="ctr"/>
            <a:r>
              <a:rPr lang="pl-PL" sz="3200" dirty="0" smtClean="0"/>
              <a:t>Uczniowie:</a:t>
            </a:r>
          </a:p>
          <a:p>
            <a:pPr algn="ctr"/>
            <a:r>
              <a:rPr lang="pl-PL" sz="3200" dirty="0" smtClean="0"/>
              <a:t>Sara Luks</a:t>
            </a:r>
          </a:p>
          <a:p>
            <a:pPr algn="ctr"/>
            <a:r>
              <a:rPr lang="pl-PL" sz="3200" dirty="0" err="1" smtClean="0"/>
              <a:t>Karolnia</a:t>
            </a:r>
            <a:r>
              <a:rPr lang="pl-PL" sz="3200" dirty="0" smtClean="0"/>
              <a:t> </a:t>
            </a:r>
            <a:r>
              <a:rPr lang="pl-PL" sz="3200" dirty="0" err="1" smtClean="0"/>
              <a:t>Ejmocka</a:t>
            </a:r>
            <a:endParaRPr lang="pl-PL" sz="3200" dirty="0" smtClean="0"/>
          </a:p>
          <a:p>
            <a:pPr algn="ctr"/>
            <a:r>
              <a:rPr lang="pl-PL" sz="3200" dirty="0" smtClean="0"/>
              <a:t>Alek </a:t>
            </a:r>
            <a:r>
              <a:rPr lang="pl-PL" sz="3200" dirty="0" err="1" smtClean="0"/>
              <a:t>Szlacheta</a:t>
            </a:r>
            <a:endParaRPr lang="pl-PL" sz="3200" dirty="0" smtClean="0"/>
          </a:p>
          <a:p>
            <a:pPr algn="ctr"/>
            <a:r>
              <a:rPr lang="pl-PL" sz="3200" dirty="0" smtClean="0"/>
              <a:t>Adrian Płatek</a:t>
            </a:r>
            <a:endParaRPr lang="pl-PL" sz="3200" dirty="0"/>
          </a:p>
        </p:txBody>
      </p:sp>
      <p:pic>
        <p:nvPicPr>
          <p:cNvPr id="39938" name="Picture 2" descr="http://bi.gazeta.pl/im/2/11503/z11503052Q,Flaga-Szwecj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2060848"/>
            <a:ext cx="2088232" cy="139103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Dziękujemy za uwagę ;)</a:t>
            </a:r>
            <a:endParaRPr lang="pl-PL" dirty="0"/>
          </a:p>
        </p:txBody>
      </p:sp>
      <p:pic>
        <p:nvPicPr>
          <p:cNvPr id="38914" name="Picture 2" descr="http://www.hindiquotes.co.in/wp-content/uploads/2015/09/54cbd8653d0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628800"/>
            <a:ext cx="4437112" cy="443711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Wykusz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</TotalTime>
  <Words>208</Words>
  <Application>Microsoft Office PowerPoint</Application>
  <PresentationFormat>Pokaz na ekranie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Wykusz</vt:lpstr>
      <vt:lpstr>Bezpieczeństwo w Internecie</vt:lpstr>
      <vt:lpstr>Funkcje programów zabezpieczających </vt:lpstr>
      <vt:lpstr>Zasady bezpiecznego korzystania z Internetu </vt:lpstr>
      <vt:lpstr>Slajd 4</vt:lpstr>
      <vt:lpstr>Slajd 5</vt:lpstr>
      <vt:lpstr>Slajd 6</vt:lpstr>
      <vt:lpstr>Slajd 7</vt:lpstr>
      <vt:lpstr>Dziękujemy za uwagę ;)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Bezpieczeństwo w Internecie</dc:title>
  <dc:creator>Alek</dc:creator>
  <cp:lastModifiedBy>Alek</cp:lastModifiedBy>
  <cp:revision>2</cp:revision>
  <dcterms:created xsi:type="dcterms:W3CDTF">2015-11-15T21:31:48Z</dcterms:created>
  <dcterms:modified xsi:type="dcterms:W3CDTF">2015-11-15T21:50:07Z</dcterms:modified>
</cp:coreProperties>
</file>