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2.jpeg" ContentType="image/jpeg"/>
  <Override PartName="/ppt/media/media1.mp4" ContentType="video/unknown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media1.gif" ContentType="video/unknown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</p:sldIdLst>
  <p:sldSz cx="13004800" cy="9753600"/>
  <p:notesSz cx="6858000" cy="9144000"/>
  <p:defaultTextStyle>
    <a:lvl1pPr algn="ctr" defTabSz="584200">
      <a:defRPr sz="3000">
        <a:solidFill>
          <a:srgbClr val="324863"/>
        </a:solidFill>
        <a:latin typeface="Palatino"/>
        <a:ea typeface="Palatino"/>
        <a:cs typeface="Palatino"/>
        <a:sym typeface="Palatino"/>
      </a:defRPr>
    </a:lvl1pPr>
    <a:lvl2pPr indent="228600" algn="ctr" defTabSz="584200">
      <a:defRPr sz="3000">
        <a:solidFill>
          <a:srgbClr val="324863"/>
        </a:solidFill>
        <a:latin typeface="Palatino"/>
        <a:ea typeface="Palatino"/>
        <a:cs typeface="Palatino"/>
        <a:sym typeface="Palatino"/>
      </a:defRPr>
    </a:lvl2pPr>
    <a:lvl3pPr indent="457200" algn="ctr" defTabSz="584200">
      <a:defRPr sz="3000">
        <a:solidFill>
          <a:srgbClr val="324863"/>
        </a:solidFill>
        <a:latin typeface="Palatino"/>
        <a:ea typeface="Palatino"/>
        <a:cs typeface="Palatino"/>
        <a:sym typeface="Palatino"/>
      </a:defRPr>
    </a:lvl3pPr>
    <a:lvl4pPr indent="685800" algn="ctr" defTabSz="584200">
      <a:defRPr sz="3000">
        <a:solidFill>
          <a:srgbClr val="324863"/>
        </a:solidFill>
        <a:latin typeface="Palatino"/>
        <a:ea typeface="Palatino"/>
        <a:cs typeface="Palatino"/>
        <a:sym typeface="Palatino"/>
      </a:defRPr>
    </a:lvl4pPr>
    <a:lvl5pPr indent="914400" algn="ctr" defTabSz="584200">
      <a:defRPr sz="3000">
        <a:solidFill>
          <a:srgbClr val="324863"/>
        </a:solidFill>
        <a:latin typeface="Palatino"/>
        <a:ea typeface="Palatino"/>
        <a:cs typeface="Palatino"/>
        <a:sym typeface="Palatino"/>
      </a:defRPr>
    </a:lvl5pPr>
    <a:lvl6pPr indent="1143000" algn="ctr" defTabSz="584200">
      <a:defRPr sz="3000">
        <a:solidFill>
          <a:srgbClr val="324863"/>
        </a:solidFill>
        <a:latin typeface="Palatino"/>
        <a:ea typeface="Palatino"/>
        <a:cs typeface="Palatino"/>
        <a:sym typeface="Palatino"/>
      </a:defRPr>
    </a:lvl6pPr>
    <a:lvl7pPr indent="1371600" algn="ctr" defTabSz="584200">
      <a:defRPr sz="3000">
        <a:solidFill>
          <a:srgbClr val="324863"/>
        </a:solidFill>
        <a:latin typeface="Palatino"/>
        <a:ea typeface="Palatino"/>
        <a:cs typeface="Palatino"/>
        <a:sym typeface="Palatino"/>
      </a:defRPr>
    </a:lvl7pPr>
    <a:lvl8pPr indent="1600200" algn="ctr" defTabSz="584200">
      <a:defRPr sz="3000">
        <a:solidFill>
          <a:srgbClr val="324863"/>
        </a:solidFill>
        <a:latin typeface="Palatino"/>
        <a:ea typeface="Palatino"/>
        <a:cs typeface="Palatino"/>
        <a:sym typeface="Palatino"/>
      </a:defRPr>
    </a:lvl8pPr>
    <a:lvl9pPr indent="1828800" algn="ctr" defTabSz="584200">
      <a:defRPr sz="3000">
        <a:solidFill>
          <a:srgbClr val="324863"/>
        </a:solidFill>
        <a:latin typeface="Palatino"/>
        <a:ea typeface="Palatino"/>
        <a:cs typeface="Palatino"/>
        <a:sym typeface="Palatino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solidFill>
                <a:srgbClr val="7695B6"/>
              </a:solidFill>
              <a:prstDash val="solid"/>
              <a:miter lim="400000"/>
            </a:ln>
          </a:left>
          <a:right>
            <a:ln w="12700" cap="flat">
              <a:solidFill>
                <a:srgbClr val="7695B6"/>
              </a:solidFill>
              <a:prstDash val="solid"/>
              <a:miter lim="400000"/>
            </a:ln>
          </a:right>
          <a:top>
            <a:ln w="12700" cap="flat">
              <a:solidFill>
                <a:srgbClr val="7695B6"/>
              </a:solidFill>
              <a:prstDash val="solid"/>
              <a:miter lim="400000"/>
            </a:ln>
          </a:top>
          <a:bottom>
            <a:ln w="12700" cap="flat">
              <a:solidFill>
                <a:srgbClr val="7695B6"/>
              </a:solidFill>
              <a:prstDash val="solid"/>
              <a:miter lim="400000"/>
            </a:ln>
          </a:bottom>
          <a:insideH>
            <a:ln w="12700" cap="flat">
              <a:solidFill>
                <a:srgbClr val="7695B6"/>
              </a:solidFill>
              <a:prstDash val="solid"/>
              <a:miter lim="400000"/>
            </a:ln>
          </a:insideH>
          <a:insideV>
            <a:ln w="12700" cap="flat">
              <a:solidFill>
                <a:srgbClr val="7695B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solidFill>
                <a:srgbClr val="7695B6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D6D3CB">
                  <a:alpha val="85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D6D3CB">
                  <a:alpha val="85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D6D3CB">
                  <a:alpha val="85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695B6"/>
              </a:solidFill>
              <a:prstDash val="solid"/>
              <a:miter lim="400000"/>
            </a:ln>
          </a:insideV>
        </a:tcBdr>
      </a:tcStyle>
    </a:firstCol>
    <a:lastRow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7695B6"/>
              </a:solidFill>
              <a:prstDash val="solid"/>
              <a:miter lim="400000"/>
            </a:ln>
          </a:top>
          <a:bottom>
            <a:ln w="12700" cap="flat">
              <a:solidFill>
                <a:srgbClr val="7695B6"/>
              </a:solidFill>
              <a:prstDash val="solid"/>
              <a:miter lim="400000"/>
            </a:ln>
          </a:bottom>
          <a:insideH>
            <a:ln w="12700" cap="flat">
              <a:solidFill>
                <a:srgbClr val="7695B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695B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7695B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Row>
  </a:tblStyle>
  <a:tblStyle styleId="{C7B018BB-80A7-4F77-B60F-C8B233D01FF8}" styleName="">
    <a:tblBg/>
    <a:wholeTbl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EEBE2">
              <a:alpha val="8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Col>
    <a:lastRow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Row>
  </a:tblStyle>
  <a:tblStyle styleId="{EEE7283C-3CF3-47DC-8721-378D4A62B228}" styleName="">
    <a:tblBg/>
    <a:wholeTbl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615F5C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615F5C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615F5C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BD8CD">
              <a:alpha val="8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615F5C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615F5C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615F5C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EEBE2">
              <a:alpha val="85000"/>
            </a:srgbClr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Row>
  </a:tblStyle>
  <a:tblStyle styleId="{CF821DB8-F4EB-4A41-A1BA-3FCAFE7338EE}" styleName="">
    <a:tblBg/>
    <a:wholeTbl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solidFill>
                <a:srgbClr val="A8A49D"/>
              </a:solidFill>
              <a:prstDash val="solid"/>
              <a:miter lim="400000"/>
            </a:ln>
          </a:left>
          <a:right>
            <a:ln w="12700" cap="flat">
              <a:solidFill>
                <a:srgbClr val="A8A49D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A8A49D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4C1BA">
              <a:alpha val="8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</a:tcStyle>
    </a:firstCol>
    <a:lastRow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lastRow>
    <a:firstRow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Row>
  </a:tblStyle>
  <a:tblStyle styleId="{33BA23B1-9221-436E-865A-0063620EA4FD}" styleName="">
    <a:tblBg/>
    <a:wholeTbl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top>
          <a:bottom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bottom>
          <a:insideH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EEBE2">
              <a:alpha val="8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D6D3CB"/>
              </a:solidFill>
              <a:prstDash val="solid"/>
              <a:miter lim="400000"/>
            </a:ln>
          </a:insideV>
        </a:tcBdr>
        <a:fill>
          <a:solidFill>
            <a:srgbClr val="8C8982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D6D3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8A49D"/>
          </a:solidFill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D6D3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8A49D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left>
          <a:right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right>
          <a:top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top>
          <a:bottom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bottom>
          <a:insideH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insideH>
          <a:insideV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EEBE2">
              <a:alpha val="8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D6D3CB"/>
              </a:solidFill>
              <a:prstDash val="solid"/>
              <a:miter lim="400000"/>
            </a:ln>
          </a:right>
          <a:top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top>
          <a:bottom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bottom>
          <a:insideH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insideH>
          <a:insideV>
            <a:ln w="25400" cap="flat">
              <a:solidFill>
                <a:srgbClr val="D6D3CB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D6D3CB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3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D6D3CB"/>
              </a:solidFill>
              <a:prstDash val="solid"/>
              <a:miter lim="400000"/>
            </a:ln>
          </a:bottom>
          <a:insideH>
            <a:ln w="25400" cap="flat">
              <a:solidFill>
                <a:srgbClr val="D6D3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42" name="Shape 42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el och und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/>
          <p:nvPr/>
        </p:nvSpPr>
        <p:spPr>
          <a:xfrm>
            <a:off x="406400" y="8623300"/>
            <a:ext cx="12192001" cy="1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 w="12700">
            <a:solidFill>
              <a:srgbClr val="7996B9"/>
            </a:solidFill>
            <a:miter lim="400000"/>
          </a:ln>
        </p:spPr>
        <p:txBody>
          <a:bodyPr lIns="0" tIns="0" rIns="0" bIns="0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8" name="Shape 8"/>
          <p:cNvSpPr/>
          <p:nvPr/>
        </p:nvSpPr>
        <p:spPr>
          <a:xfrm>
            <a:off x="406400" y="8674100"/>
            <a:ext cx="12192001" cy="1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 w="12700">
            <a:solidFill>
              <a:srgbClr val="7996B9"/>
            </a:solidFill>
            <a:miter lim="400000"/>
          </a:ln>
        </p:spPr>
        <p:txBody>
          <a:bodyPr lIns="0" tIns="0" rIns="0" bIns="0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9" name="Shape 9"/>
          <p:cNvSpPr/>
          <p:nvPr>
            <p:ph type="title"/>
          </p:nvPr>
        </p:nvSpPr>
        <p:spPr>
          <a:xfrm>
            <a:off x="355600" y="5905500"/>
            <a:ext cx="12293600" cy="2108200"/>
          </a:xfrm>
          <a:prstGeom prst="rect">
            <a:avLst/>
          </a:prstGeom>
        </p:spPr>
        <p:txBody>
          <a:bodyPr anchor="b"/>
          <a:lstStyle/>
          <a:p>
            <a:pPr lvl="0">
              <a:defRPr spc="0" sz="1800">
                <a:solidFill>
                  <a:srgbClr val="000000"/>
                </a:solidFill>
              </a:defRPr>
            </a:pPr>
            <a:r>
              <a:rPr spc="-128" sz="6400">
                <a:solidFill>
                  <a:srgbClr val="314864"/>
                </a:solidFill>
              </a:rPr>
              <a:t>Titeltext</a:t>
            </a:r>
          </a:p>
        </p:txBody>
      </p:sp>
      <p:sp>
        <p:nvSpPr>
          <p:cNvPr id="10" name="Shape 10"/>
          <p:cNvSpPr/>
          <p:nvPr>
            <p:ph type="body" idx="1"/>
          </p:nvPr>
        </p:nvSpPr>
        <p:spPr>
          <a:xfrm>
            <a:off x="355600" y="8001000"/>
            <a:ext cx="12293600" cy="5080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1pPr>
            <a:lvl2pPr marL="0" indent="22860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2pPr>
            <a:lvl3pPr marL="0" indent="45720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3pPr>
            <a:lvl4pPr marL="0" indent="68580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4pPr>
            <a:lvl5pPr marL="0" indent="91440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C86B9"/>
                </a:solidFill>
              </a:rPr>
              <a:t>Brödtext nivå ett</a:t>
            </a:r>
            <a:endParaRPr sz="2400">
              <a:solidFill>
                <a:srgbClr val="5C86B9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C86B9"/>
                </a:solidFill>
              </a:rPr>
              <a:t>Brödtext nivå två</a:t>
            </a:r>
            <a:endParaRPr sz="2400">
              <a:solidFill>
                <a:srgbClr val="5C86B9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C86B9"/>
                </a:solidFill>
              </a:rPr>
              <a:t>Brödtext nivå tre</a:t>
            </a:r>
            <a:endParaRPr sz="2400">
              <a:solidFill>
                <a:srgbClr val="5C86B9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C86B9"/>
                </a:solidFill>
              </a:rPr>
              <a:t>Brödtext nivå fyra</a:t>
            </a:r>
            <a:endParaRPr sz="2400">
              <a:solidFill>
                <a:srgbClr val="5C86B9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C86B9"/>
                </a:solidFill>
              </a:rPr>
              <a:t>Brödtext nivå fem</a:t>
            </a: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Foto - Horisontel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/>
          <p:nvPr/>
        </p:nvSpPr>
        <p:spPr>
          <a:xfrm>
            <a:off x="406400" y="8623300"/>
            <a:ext cx="12192001" cy="1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 w="12700">
            <a:solidFill>
              <a:srgbClr val="7996B9"/>
            </a:solidFill>
            <a:miter lim="400000"/>
          </a:ln>
        </p:spPr>
        <p:txBody>
          <a:bodyPr lIns="0" tIns="0" rIns="0" bIns="0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3" name="Shape 13"/>
          <p:cNvSpPr/>
          <p:nvPr/>
        </p:nvSpPr>
        <p:spPr>
          <a:xfrm>
            <a:off x="406400" y="8674100"/>
            <a:ext cx="12192001" cy="1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 w="12700">
            <a:solidFill>
              <a:srgbClr val="7996B9"/>
            </a:solidFill>
            <a:miter lim="400000"/>
          </a:ln>
        </p:spPr>
        <p:txBody>
          <a:bodyPr lIns="0" tIns="0" rIns="0" bIns="0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4" name="Shape 14"/>
          <p:cNvSpPr/>
          <p:nvPr>
            <p:ph type="title"/>
          </p:nvPr>
        </p:nvSpPr>
        <p:spPr>
          <a:xfrm>
            <a:off x="355600" y="6908800"/>
            <a:ext cx="12293600" cy="1104900"/>
          </a:xfrm>
          <a:prstGeom prst="rect">
            <a:avLst/>
          </a:prstGeom>
        </p:spPr>
        <p:txBody>
          <a:bodyPr anchor="b"/>
          <a:lstStyle/>
          <a:p>
            <a:pPr lvl="0">
              <a:defRPr spc="0" sz="1800">
                <a:solidFill>
                  <a:srgbClr val="000000"/>
                </a:solidFill>
              </a:defRPr>
            </a:pPr>
            <a:r>
              <a:rPr spc="-128" sz="6400">
                <a:solidFill>
                  <a:srgbClr val="314864"/>
                </a:solidFill>
              </a:rPr>
              <a:t>Titeltext</a:t>
            </a:r>
          </a:p>
        </p:txBody>
      </p:sp>
      <p:sp>
        <p:nvSpPr>
          <p:cNvPr id="15" name="Shape 15"/>
          <p:cNvSpPr/>
          <p:nvPr>
            <p:ph type="body" idx="1"/>
          </p:nvPr>
        </p:nvSpPr>
        <p:spPr>
          <a:xfrm>
            <a:off x="355600" y="8001000"/>
            <a:ext cx="12293600" cy="5080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1pPr>
            <a:lvl2pPr marL="0" indent="22860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2pPr>
            <a:lvl3pPr marL="0" indent="45720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3pPr>
            <a:lvl4pPr marL="0" indent="68580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4pPr>
            <a:lvl5pPr marL="0" indent="91440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C86B9"/>
                </a:solidFill>
              </a:rPr>
              <a:t>Brödtext nivå ett</a:t>
            </a:r>
            <a:endParaRPr sz="2400">
              <a:solidFill>
                <a:srgbClr val="5C86B9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C86B9"/>
                </a:solidFill>
              </a:rPr>
              <a:t>Brödtext nivå två</a:t>
            </a:r>
            <a:endParaRPr sz="2400">
              <a:solidFill>
                <a:srgbClr val="5C86B9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C86B9"/>
                </a:solidFill>
              </a:rPr>
              <a:t>Brödtext nivå tre</a:t>
            </a:r>
            <a:endParaRPr sz="2400">
              <a:solidFill>
                <a:srgbClr val="5C86B9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C86B9"/>
                </a:solidFill>
              </a:rPr>
              <a:t>Brödtext nivå fyra</a:t>
            </a:r>
            <a:endParaRPr sz="2400">
              <a:solidFill>
                <a:srgbClr val="5C86B9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C86B9"/>
                </a:solidFill>
              </a:rPr>
              <a:t>Brödtext nivå fem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el - Centrer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/>
          <p:nvPr/>
        </p:nvSpPr>
        <p:spPr>
          <a:xfrm>
            <a:off x="406400" y="4864100"/>
            <a:ext cx="12192001" cy="1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 w="12700">
            <a:solidFill>
              <a:srgbClr val="7996B9"/>
            </a:solidFill>
            <a:miter lim="400000"/>
          </a:ln>
        </p:spPr>
        <p:txBody>
          <a:bodyPr lIns="0" tIns="0" rIns="0" bIns="0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8" name="Shape 18"/>
          <p:cNvSpPr/>
          <p:nvPr/>
        </p:nvSpPr>
        <p:spPr>
          <a:xfrm>
            <a:off x="406400" y="4914900"/>
            <a:ext cx="12192001" cy="1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 w="12700">
            <a:solidFill>
              <a:srgbClr val="7996B9"/>
            </a:solidFill>
            <a:miter lim="400000"/>
          </a:ln>
        </p:spPr>
        <p:txBody>
          <a:bodyPr lIns="0" tIns="0" rIns="0" bIns="0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9" name="Shape 19"/>
          <p:cNvSpPr/>
          <p:nvPr>
            <p:ph type="title"/>
          </p:nvPr>
        </p:nvSpPr>
        <p:spPr>
          <a:xfrm>
            <a:off x="355600" y="2628900"/>
            <a:ext cx="12293600" cy="2108200"/>
          </a:xfrm>
          <a:prstGeom prst="rect">
            <a:avLst/>
          </a:prstGeom>
        </p:spPr>
        <p:txBody>
          <a:bodyPr anchor="b"/>
          <a:lstStyle/>
          <a:p>
            <a:pPr lvl="0">
              <a:defRPr spc="0" sz="1800">
                <a:solidFill>
                  <a:srgbClr val="000000"/>
                </a:solidFill>
              </a:defRPr>
            </a:pPr>
            <a:r>
              <a:rPr spc="-128" sz="6400">
                <a:solidFill>
                  <a:srgbClr val="314864"/>
                </a:solidFill>
              </a:rPr>
              <a:t>Titeltext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Foto - Vertik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/>
        </p:nvSpPr>
        <p:spPr>
          <a:xfrm>
            <a:off x="406400" y="5270500"/>
            <a:ext cx="5689600" cy="1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 w="12700">
            <a:solidFill>
              <a:srgbClr val="7996B9"/>
            </a:solidFill>
            <a:miter lim="400000"/>
          </a:ln>
        </p:spPr>
        <p:txBody>
          <a:bodyPr lIns="0" tIns="0" rIns="0" bIns="0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2" name="Shape 22"/>
          <p:cNvSpPr/>
          <p:nvPr/>
        </p:nvSpPr>
        <p:spPr>
          <a:xfrm>
            <a:off x="406400" y="5321300"/>
            <a:ext cx="5689600" cy="1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 w="12700">
            <a:solidFill>
              <a:srgbClr val="7996B9"/>
            </a:solidFill>
            <a:miter lim="400000"/>
          </a:ln>
        </p:spPr>
        <p:txBody>
          <a:bodyPr lIns="0" tIns="0" rIns="0" bIns="0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3" name="Shape 23"/>
          <p:cNvSpPr/>
          <p:nvPr>
            <p:ph type="title"/>
          </p:nvPr>
        </p:nvSpPr>
        <p:spPr>
          <a:xfrm>
            <a:off x="355600" y="1930400"/>
            <a:ext cx="5816600" cy="3238500"/>
          </a:xfrm>
          <a:prstGeom prst="rect">
            <a:avLst/>
          </a:prstGeom>
        </p:spPr>
        <p:txBody>
          <a:bodyPr anchor="b"/>
          <a:lstStyle/>
          <a:p>
            <a:pPr lvl="0">
              <a:defRPr spc="0" sz="1800">
                <a:solidFill>
                  <a:srgbClr val="000000"/>
                </a:solidFill>
              </a:defRPr>
            </a:pPr>
            <a:r>
              <a:rPr spc="-128" sz="6400">
                <a:solidFill>
                  <a:srgbClr val="314864"/>
                </a:solidFill>
              </a:rPr>
              <a:t>Titeltext</a:t>
            </a:r>
          </a:p>
        </p:txBody>
      </p:sp>
      <p:sp>
        <p:nvSpPr>
          <p:cNvPr id="24" name="Shape 24"/>
          <p:cNvSpPr/>
          <p:nvPr>
            <p:ph type="body" idx="1"/>
          </p:nvPr>
        </p:nvSpPr>
        <p:spPr>
          <a:xfrm>
            <a:off x="355600" y="5410200"/>
            <a:ext cx="5816600" cy="33655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1pPr>
            <a:lvl2pPr marL="0" indent="22860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2pPr>
            <a:lvl3pPr marL="0" indent="45720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3pPr>
            <a:lvl4pPr marL="0" indent="68580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4pPr>
            <a:lvl5pPr marL="0" indent="91440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C86B9"/>
                </a:solidFill>
              </a:rPr>
              <a:t>Brödtext nivå ett</a:t>
            </a:r>
            <a:endParaRPr sz="2400">
              <a:solidFill>
                <a:srgbClr val="5C86B9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C86B9"/>
                </a:solidFill>
              </a:rPr>
              <a:t>Brödtext nivå två</a:t>
            </a:r>
            <a:endParaRPr sz="2400">
              <a:solidFill>
                <a:srgbClr val="5C86B9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C86B9"/>
                </a:solidFill>
              </a:rPr>
              <a:t>Brödtext nivå tre</a:t>
            </a:r>
            <a:endParaRPr sz="2400">
              <a:solidFill>
                <a:srgbClr val="5C86B9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C86B9"/>
                </a:solidFill>
              </a:rPr>
              <a:t>Brödtext nivå fyra</a:t>
            </a:r>
            <a:endParaRPr sz="2400">
              <a:solidFill>
                <a:srgbClr val="5C86B9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C86B9"/>
                </a:solidFill>
              </a:rPr>
              <a:t>Brödtext nivå fem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el - Uppti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pc="0" sz="1800">
                <a:solidFill>
                  <a:srgbClr val="000000"/>
                </a:solidFill>
              </a:defRPr>
            </a:pPr>
            <a:r>
              <a:rPr spc="-128" sz="6400">
                <a:solidFill>
                  <a:srgbClr val="314864"/>
                </a:solidFill>
              </a:rPr>
              <a:t>Titeltext</a:t>
            </a:r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el och pun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pc="0" sz="1800">
                <a:solidFill>
                  <a:srgbClr val="000000"/>
                </a:solidFill>
              </a:defRPr>
            </a:pPr>
            <a:r>
              <a:rPr spc="-128" sz="6400">
                <a:solidFill>
                  <a:srgbClr val="314864"/>
                </a:solidFill>
              </a:rPr>
              <a:t>Titeltext</a:t>
            </a:r>
          </a:p>
        </p:txBody>
      </p:sp>
      <p:sp>
        <p:nvSpPr>
          <p:cNvPr id="29" name="Shape 2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800"/>
              <a:t>Brödtext nivå ett</a:t>
            </a:r>
            <a:endParaRPr sz="3800"/>
          </a:p>
          <a:p>
            <a:pPr lvl="1">
              <a:defRPr sz="1800"/>
            </a:pPr>
            <a:r>
              <a:rPr sz="3800"/>
              <a:t>Brödtext nivå två</a:t>
            </a:r>
            <a:endParaRPr sz="3800"/>
          </a:p>
          <a:p>
            <a:pPr lvl="2">
              <a:defRPr sz="1800"/>
            </a:pPr>
            <a:r>
              <a:rPr sz="3800"/>
              <a:t>Brödtext nivå tre</a:t>
            </a:r>
            <a:endParaRPr sz="3800"/>
          </a:p>
          <a:p>
            <a:pPr lvl="3">
              <a:defRPr sz="1800"/>
            </a:pPr>
            <a:r>
              <a:rPr sz="3800"/>
              <a:t>Brödtext nivå fyra</a:t>
            </a:r>
            <a:endParaRPr sz="3800"/>
          </a:p>
          <a:p>
            <a:pPr lvl="4">
              <a:defRPr sz="1800"/>
            </a:pPr>
            <a:r>
              <a:rPr sz="3800"/>
              <a:t>Brödtext nivå fem</a:t>
            </a:r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el, punkter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/>
          <p:nvPr/>
        </p:nvSpPr>
        <p:spPr>
          <a:xfrm>
            <a:off x="406400" y="2565400"/>
            <a:ext cx="5689600" cy="1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 w="12700">
            <a:solidFill>
              <a:srgbClr val="7996B9"/>
            </a:solidFill>
            <a:miter lim="400000"/>
          </a:ln>
        </p:spPr>
        <p:txBody>
          <a:bodyPr lIns="0" tIns="0" rIns="0" bIns="0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2" name="Shape 32"/>
          <p:cNvSpPr/>
          <p:nvPr/>
        </p:nvSpPr>
        <p:spPr>
          <a:xfrm>
            <a:off x="406400" y="2616200"/>
            <a:ext cx="5689600" cy="1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 w="12700">
            <a:solidFill>
              <a:srgbClr val="7996B9"/>
            </a:solidFill>
            <a:miter lim="400000"/>
          </a:ln>
        </p:spPr>
        <p:txBody>
          <a:bodyPr lIns="0" tIns="0" rIns="0" bIns="0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3" name="Shape 33"/>
          <p:cNvSpPr/>
          <p:nvPr>
            <p:ph type="title"/>
          </p:nvPr>
        </p:nvSpPr>
        <p:spPr>
          <a:xfrm>
            <a:off x="355600" y="444500"/>
            <a:ext cx="5816600" cy="2044700"/>
          </a:xfrm>
          <a:prstGeom prst="rect">
            <a:avLst/>
          </a:prstGeom>
        </p:spPr>
        <p:txBody>
          <a:bodyPr/>
          <a:lstStyle/>
          <a:p>
            <a:pPr lvl="0">
              <a:defRPr spc="0" sz="1800">
                <a:solidFill>
                  <a:srgbClr val="000000"/>
                </a:solidFill>
              </a:defRPr>
            </a:pPr>
            <a:r>
              <a:rPr spc="-128" sz="6400">
                <a:solidFill>
                  <a:srgbClr val="314864"/>
                </a:solidFill>
              </a:rPr>
              <a:t>Titeltext</a:t>
            </a:r>
          </a:p>
        </p:txBody>
      </p:sp>
      <p:sp>
        <p:nvSpPr>
          <p:cNvPr id="34" name="Shape 34"/>
          <p:cNvSpPr/>
          <p:nvPr>
            <p:ph type="body" idx="1"/>
          </p:nvPr>
        </p:nvSpPr>
        <p:spPr>
          <a:xfrm>
            <a:off x="355600" y="2984500"/>
            <a:ext cx="5816600" cy="6324600"/>
          </a:xfrm>
          <a:prstGeom prst="rect">
            <a:avLst/>
          </a:prstGeom>
        </p:spPr>
        <p:txBody>
          <a:bodyPr/>
          <a:lstStyle>
            <a:lvl1pPr marL="381000" indent="-381000">
              <a:spcBef>
                <a:spcPts val="3800"/>
              </a:spcBef>
              <a:defRPr sz="3000"/>
            </a:lvl1pPr>
            <a:lvl2pPr marL="762000" indent="-381000">
              <a:spcBef>
                <a:spcPts val="3800"/>
              </a:spcBef>
              <a:defRPr sz="3000"/>
            </a:lvl2pPr>
            <a:lvl3pPr marL="1143000" indent="-381000">
              <a:spcBef>
                <a:spcPts val="3800"/>
              </a:spcBef>
              <a:defRPr sz="3000"/>
            </a:lvl3pPr>
            <a:lvl4pPr marL="1524000" indent="-381000">
              <a:spcBef>
                <a:spcPts val="3800"/>
              </a:spcBef>
              <a:defRPr sz="3000"/>
            </a:lvl4pPr>
            <a:lvl5pPr marL="1905000" indent="-381000">
              <a:spcBef>
                <a:spcPts val="3800"/>
              </a:spcBef>
              <a:defRPr sz="3000"/>
            </a:lvl5pPr>
          </a:lstStyle>
          <a:p>
            <a:pPr lvl="0">
              <a:defRPr sz="1800"/>
            </a:pPr>
            <a:r>
              <a:rPr sz="3000"/>
              <a:t>Brödtext nivå ett</a:t>
            </a:r>
            <a:endParaRPr sz="3000"/>
          </a:p>
          <a:p>
            <a:pPr lvl="1">
              <a:defRPr sz="1800"/>
            </a:pPr>
            <a:r>
              <a:rPr sz="3000"/>
              <a:t>Brödtext nivå två</a:t>
            </a:r>
            <a:endParaRPr sz="3000"/>
          </a:p>
          <a:p>
            <a:pPr lvl="2">
              <a:defRPr sz="1800"/>
            </a:pPr>
            <a:r>
              <a:rPr sz="3000"/>
              <a:t>Brödtext nivå tre</a:t>
            </a:r>
            <a:endParaRPr sz="3000"/>
          </a:p>
          <a:p>
            <a:pPr lvl="3">
              <a:defRPr sz="1800"/>
            </a:pPr>
            <a:r>
              <a:rPr sz="3000"/>
              <a:t>Brödtext nivå fyra</a:t>
            </a:r>
            <a:endParaRPr sz="3000"/>
          </a:p>
          <a:p>
            <a:pPr lvl="4">
              <a:defRPr sz="1800"/>
            </a:pPr>
            <a:r>
              <a:rPr sz="3000"/>
              <a:t>Brödtext nivå fem</a:t>
            </a:r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un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>
            <p:ph type="body" idx="1"/>
          </p:nvPr>
        </p:nvSpPr>
        <p:spPr>
          <a:xfrm>
            <a:off x="355600" y="444500"/>
            <a:ext cx="12293600" cy="88646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800"/>
              <a:t>Brödtext nivå ett</a:t>
            </a:r>
            <a:endParaRPr sz="3800"/>
          </a:p>
          <a:p>
            <a:pPr lvl="1">
              <a:defRPr sz="1800"/>
            </a:pPr>
            <a:r>
              <a:rPr sz="3800"/>
              <a:t>Brödtext nivå två</a:t>
            </a:r>
            <a:endParaRPr sz="3800"/>
          </a:p>
          <a:p>
            <a:pPr lvl="2">
              <a:defRPr sz="1800"/>
            </a:pPr>
            <a:r>
              <a:rPr sz="3800"/>
              <a:t>Brödtext nivå tre</a:t>
            </a:r>
            <a:endParaRPr sz="3800"/>
          </a:p>
          <a:p>
            <a:pPr lvl="3">
              <a:defRPr sz="1800"/>
            </a:pPr>
            <a:r>
              <a:rPr sz="3800"/>
              <a:t>Brödtext nivå fyra</a:t>
            </a:r>
            <a:endParaRPr sz="3800"/>
          </a:p>
          <a:p>
            <a:pPr lvl="4">
              <a:defRPr sz="1800"/>
            </a:pPr>
            <a:r>
              <a:rPr sz="3800"/>
              <a:t>Brödtext nivå fem</a:t>
            </a:r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Foto - 3 per 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406400" y="2565400"/>
            <a:ext cx="12192001" cy="1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 w="12700">
            <a:solidFill>
              <a:srgbClr val="7996B9"/>
            </a:solidFill>
            <a:miter lim="400000"/>
          </a:ln>
        </p:spPr>
        <p:txBody>
          <a:bodyPr lIns="0" tIns="0" rIns="0" bIns="0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" name="Shape 3"/>
          <p:cNvSpPr/>
          <p:nvPr/>
        </p:nvSpPr>
        <p:spPr>
          <a:xfrm>
            <a:off x="406400" y="2616200"/>
            <a:ext cx="12192001" cy="1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 w="12700">
            <a:solidFill>
              <a:srgbClr val="7996B9"/>
            </a:solidFill>
            <a:miter lim="400000"/>
          </a:ln>
        </p:spPr>
        <p:txBody>
          <a:bodyPr lIns="0" tIns="0" rIns="0" bIns="0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" name="Shape 4"/>
          <p:cNvSpPr/>
          <p:nvPr>
            <p:ph type="title"/>
          </p:nvPr>
        </p:nvSpPr>
        <p:spPr>
          <a:xfrm>
            <a:off x="355600" y="444500"/>
            <a:ext cx="12293600" cy="2044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pc="0" sz="1800">
                <a:solidFill>
                  <a:srgbClr val="000000"/>
                </a:solidFill>
              </a:defRPr>
            </a:pPr>
            <a:r>
              <a:rPr spc="-128" sz="6400">
                <a:solidFill>
                  <a:srgbClr val="314864"/>
                </a:solidFill>
              </a:rPr>
              <a:t>Titeltext</a:t>
            </a:r>
          </a:p>
        </p:txBody>
      </p:sp>
      <p:sp>
        <p:nvSpPr>
          <p:cNvPr id="5" name="Shape 5"/>
          <p:cNvSpPr/>
          <p:nvPr>
            <p:ph type="body" idx="1"/>
          </p:nvPr>
        </p:nvSpPr>
        <p:spPr>
          <a:xfrm>
            <a:off x="355600" y="2984500"/>
            <a:ext cx="12293600" cy="6324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/>
            </a:pPr>
            <a:r>
              <a:rPr sz="3800"/>
              <a:t>Brödtext nivå ett</a:t>
            </a:r>
            <a:endParaRPr sz="3800"/>
          </a:p>
          <a:p>
            <a:pPr lvl="1">
              <a:defRPr sz="1800"/>
            </a:pPr>
            <a:r>
              <a:rPr sz="3800"/>
              <a:t>Brödtext nivå två</a:t>
            </a:r>
            <a:endParaRPr sz="3800"/>
          </a:p>
          <a:p>
            <a:pPr lvl="2">
              <a:defRPr sz="1800"/>
            </a:pPr>
            <a:r>
              <a:rPr sz="3800"/>
              <a:t>Brödtext nivå tre</a:t>
            </a:r>
            <a:endParaRPr sz="3800"/>
          </a:p>
          <a:p>
            <a:pPr lvl="3">
              <a:defRPr sz="1800"/>
            </a:pPr>
            <a:r>
              <a:rPr sz="3800"/>
              <a:t>Brödtext nivå fyra</a:t>
            </a:r>
            <a:endParaRPr sz="3800"/>
          </a:p>
          <a:p>
            <a:pPr lvl="4">
              <a:defRPr sz="1800"/>
            </a:pPr>
            <a:r>
              <a:rPr sz="3800"/>
              <a:t>Brödtext nivå fem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transition spd="med" advClick="1"/>
  <p:txStyles>
    <p:titleStyle>
      <a:lvl1pPr defTabSz="584200">
        <a:defRPr spc="-128" sz="6400">
          <a:solidFill>
            <a:srgbClr val="314864"/>
          </a:solidFill>
          <a:latin typeface="+mn-lt"/>
          <a:ea typeface="+mn-ea"/>
          <a:cs typeface="+mn-cs"/>
          <a:sym typeface="Didot"/>
        </a:defRPr>
      </a:lvl1pPr>
      <a:lvl2pPr indent="228600" defTabSz="584200">
        <a:defRPr spc="-128" sz="6400">
          <a:solidFill>
            <a:srgbClr val="314864"/>
          </a:solidFill>
          <a:latin typeface="+mn-lt"/>
          <a:ea typeface="+mn-ea"/>
          <a:cs typeface="+mn-cs"/>
          <a:sym typeface="Didot"/>
        </a:defRPr>
      </a:lvl2pPr>
      <a:lvl3pPr indent="457200" defTabSz="584200">
        <a:defRPr spc="-128" sz="6400">
          <a:solidFill>
            <a:srgbClr val="314864"/>
          </a:solidFill>
          <a:latin typeface="+mn-lt"/>
          <a:ea typeface="+mn-ea"/>
          <a:cs typeface="+mn-cs"/>
          <a:sym typeface="Didot"/>
        </a:defRPr>
      </a:lvl3pPr>
      <a:lvl4pPr indent="685800" defTabSz="584200">
        <a:defRPr spc="-128" sz="6400">
          <a:solidFill>
            <a:srgbClr val="314864"/>
          </a:solidFill>
          <a:latin typeface="+mn-lt"/>
          <a:ea typeface="+mn-ea"/>
          <a:cs typeface="+mn-cs"/>
          <a:sym typeface="Didot"/>
        </a:defRPr>
      </a:lvl4pPr>
      <a:lvl5pPr indent="914400" defTabSz="584200">
        <a:defRPr spc="-128" sz="6400">
          <a:solidFill>
            <a:srgbClr val="314864"/>
          </a:solidFill>
          <a:latin typeface="+mn-lt"/>
          <a:ea typeface="+mn-ea"/>
          <a:cs typeface="+mn-cs"/>
          <a:sym typeface="Didot"/>
        </a:defRPr>
      </a:lvl5pPr>
      <a:lvl6pPr indent="1143000" defTabSz="584200">
        <a:defRPr spc="-128" sz="6400">
          <a:solidFill>
            <a:srgbClr val="314864"/>
          </a:solidFill>
          <a:latin typeface="+mn-lt"/>
          <a:ea typeface="+mn-ea"/>
          <a:cs typeface="+mn-cs"/>
          <a:sym typeface="Didot"/>
        </a:defRPr>
      </a:lvl6pPr>
      <a:lvl7pPr indent="1371600" defTabSz="584200">
        <a:defRPr spc="-128" sz="6400">
          <a:solidFill>
            <a:srgbClr val="314864"/>
          </a:solidFill>
          <a:latin typeface="+mn-lt"/>
          <a:ea typeface="+mn-ea"/>
          <a:cs typeface="+mn-cs"/>
          <a:sym typeface="Didot"/>
        </a:defRPr>
      </a:lvl7pPr>
      <a:lvl8pPr indent="1600200" defTabSz="584200">
        <a:defRPr spc="-128" sz="6400">
          <a:solidFill>
            <a:srgbClr val="314864"/>
          </a:solidFill>
          <a:latin typeface="+mn-lt"/>
          <a:ea typeface="+mn-ea"/>
          <a:cs typeface="+mn-cs"/>
          <a:sym typeface="Didot"/>
        </a:defRPr>
      </a:lvl8pPr>
      <a:lvl9pPr indent="1828800" defTabSz="584200">
        <a:defRPr spc="-128" sz="6400">
          <a:solidFill>
            <a:srgbClr val="314864"/>
          </a:solidFill>
          <a:latin typeface="+mn-lt"/>
          <a:ea typeface="+mn-ea"/>
          <a:cs typeface="+mn-cs"/>
          <a:sym typeface="Didot"/>
        </a:defRPr>
      </a:lvl9pPr>
    </p:titleStyle>
    <p:bodyStyle>
      <a:lvl1pPr marL="508000" indent="-508000" defTabSz="584200">
        <a:spcBef>
          <a:spcPts val="4200"/>
        </a:spcBef>
        <a:buClr>
          <a:srgbClr val="5C86B9"/>
        </a:buClr>
        <a:buSzPct val="70000"/>
        <a:buFont typeface="Zapf Dingbats"/>
        <a:buChar char="✤"/>
        <a:defRPr sz="3800">
          <a:latin typeface="Palatino"/>
          <a:ea typeface="Palatino"/>
          <a:cs typeface="Palatino"/>
          <a:sym typeface="Palatino"/>
        </a:defRPr>
      </a:lvl1pPr>
      <a:lvl2pPr marL="1016000" indent="-508000" defTabSz="584200">
        <a:spcBef>
          <a:spcPts val="4200"/>
        </a:spcBef>
        <a:buClr>
          <a:srgbClr val="5C86B9"/>
        </a:buClr>
        <a:buSzPct val="70000"/>
        <a:buFont typeface="Zapf Dingbats"/>
        <a:buChar char="✤"/>
        <a:defRPr sz="3800">
          <a:latin typeface="Palatino"/>
          <a:ea typeface="Palatino"/>
          <a:cs typeface="Palatino"/>
          <a:sym typeface="Palatino"/>
        </a:defRPr>
      </a:lvl2pPr>
      <a:lvl3pPr marL="1524000" indent="-508000" defTabSz="584200">
        <a:spcBef>
          <a:spcPts val="4200"/>
        </a:spcBef>
        <a:buClr>
          <a:srgbClr val="5C86B9"/>
        </a:buClr>
        <a:buSzPct val="70000"/>
        <a:buFont typeface="Zapf Dingbats"/>
        <a:buChar char="✤"/>
        <a:defRPr sz="3800">
          <a:latin typeface="Palatino"/>
          <a:ea typeface="Palatino"/>
          <a:cs typeface="Palatino"/>
          <a:sym typeface="Palatino"/>
        </a:defRPr>
      </a:lvl3pPr>
      <a:lvl4pPr marL="2032000" indent="-508000" defTabSz="584200">
        <a:spcBef>
          <a:spcPts val="4200"/>
        </a:spcBef>
        <a:buClr>
          <a:srgbClr val="5C86B9"/>
        </a:buClr>
        <a:buSzPct val="70000"/>
        <a:buFont typeface="Zapf Dingbats"/>
        <a:buChar char="✤"/>
        <a:defRPr sz="3800">
          <a:latin typeface="Palatino"/>
          <a:ea typeface="Palatino"/>
          <a:cs typeface="Palatino"/>
          <a:sym typeface="Palatino"/>
        </a:defRPr>
      </a:lvl4pPr>
      <a:lvl5pPr marL="2540000" indent="-508000" defTabSz="584200">
        <a:spcBef>
          <a:spcPts val="4200"/>
        </a:spcBef>
        <a:buClr>
          <a:srgbClr val="5C86B9"/>
        </a:buClr>
        <a:buSzPct val="70000"/>
        <a:buFont typeface="Zapf Dingbats"/>
        <a:buChar char="✤"/>
        <a:defRPr sz="3800">
          <a:latin typeface="Palatino"/>
          <a:ea typeface="Palatino"/>
          <a:cs typeface="Palatino"/>
          <a:sym typeface="Palatino"/>
        </a:defRPr>
      </a:lvl5pPr>
      <a:lvl6pPr marL="3048000" indent="-508000" defTabSz="584200">
        <a:spcBef>
          <a:spcPts val="4200"/>
        </a:spcBef>
        <a:buClr>
          <a:srgbClr val="5C86B9"/>
        </a:buClr>
        <a:buSzPct val="70000"/>
        <a:buFont typeface="Zapf Dingbats"/>
        <a:buChar char="✤"/>
        <a:defRPr sz="3800">
          <a:latin typeface="Palatino"/>
          <a:ea typeface="Palatino"/>
          <a:cs typeface="Palatino"/>
          <a:sym typeface="Palatino"/>
        </a:defRPr>
      </a:lvl6pPr>
      <a:lvl7pPr marL="3556000" indent="-508000" defTabSz="584200">
        <a:spcBef>
          <a:spcPts val="4200"/>
        </a:spcBef>
        <a:buClr>
          <a:srgbClr val="5C86B9"/>
        </a:buClr>
        <a:buSzPct val="70000"/>
        <a:buFont typeface="Zapf Dingbats"/>
        <a:buChar char="✤"/>
        <a:defRPr sz="3800">
          <a:latin typeface="Palatino"/>
          <a:ea typeface="Palatino"/>
          <a:cs typeface="Palatino"/>
          <a:sym typeface="Palatino"/>
        </a:defRPr>
      </a:lvl7pPr>
      <a:lvl8pPr marL="4064000" indent="-508000" defTabSz="584200">
        <a:spcBef>
          <a:spcPts val="4200"/>
        </a:spcBef>
        <a:buClr>
          <a:srgbClr val="5C86B9"/>
        </a:buClr>
        <a:buSzPct val="70000"/>
        <a:buFont typeface="Zapf Dingbats"/>
        <a:buChar char="✤"/>
        <a:defRPr sz="3800">
          <a:latin typeface="Palatino"/>
          <a:ea typeface="Palatino"/>
          <a:cs typeface="Palatino"/>
          <a:sym typeface="Palatino"/>
        </a:defRPr>
      </a:lvl8pPr>
      <a:lvl9pPr marL="4572000" indent="-508000" defTabSz="584200">
        <a:spcBef>
          <a:spcPts val="4200"/>
        </a:spcBef>
        <a:buClr>
          <a:srgbClr val="5C86B9"/>
        </a:buClr>
        <a:buSzPct val="70000"/>
        <a:buFont typeface="Zapf Dingbats"/>
        <a:buChar char="✤"/>
        <a:defRPr sz="3800">
          <a:latin typeface="Palatino"/>
          <a:ea typeface="Palatino"/>
          <a:cs typeface="Palatino"/>
          <a:sym typeface="Palatino"/>
        </a:defRPr>
      </a:lvl9pPr>
    </p:bodyStyle>
    <p:otherStyle>
      <a:lvl1pPr algn="ctr" defTabSz="584200">
        <a:defRPr sz="1600">
          <a:solidFill>
            <a:schemeClr val="tx1"/>
          </a:solidFill>
          <a:latin typeface="+mn-lt"/>
          <a:ea typeface="+mn-ea"/>
          <a:cs typeface="+mn-cs"/>
          <a:sym typeface="Palatino"/>
        </a:defRPr>
      </a:lvl1pPr>
      <a:lvl2pPr indent="228600" algn="ctr" defTabSz="584200">
        <a:defRPr sz="1600">
          <a:solidFill>
            <a:schemeClr val="tx1"/>
          </a:solidFill>
          <a:latin typeface="+mn-lt"/>
          <a:ea typeface="+mn-ea"/>
          <a:cs typeface="+mn-cs"/>
          <a:sym typeface="Palatino"/>
        </a:defRPr>
      </a:lvl2pPr>
      <a:lvl3pPr indent="457200" algn="ctr" defTabSz="584200">
        <a:defRPr sz="1600">
          <a:solidFill>
            <a:schemeClr val="tx1"/>
          </a:solidFill>
          <a:latin typeface="+mn-lt"/>
          <a:ea typeface="+mn-ea"/>
          <a:cs typeface="+mn-cs"/>
          <a:sym typeface="Palatino"/>
        </a:defRPr>
      </a:lvl3pPr>
      <a:lvl4pPr indent="685800" algn="ctr" defTabSz="584200">
        <a:defRPr sz="1600">
          <a:solidFill>
            <a:schemeClr val="tx1"/>
          </a:solidFill>
          <a:latin typeface="+mn-lt"/>
          <a:ea typeface="+mn-ea"/>
          <a:cs typeface="+mn-cs"/>
          <a:sym typeface="Palatino"/>
        </a:defRPr>
      </a:lvl4pPr>
      <a:lvl5pPr indent="914400" algn="ctr" defTabSz="584200">
        <a:defRPr sz="1600">
          <a:solidFill>
            <a:schemeClr val="tx1"/>
          </a:solidFill>
          <a:latin typeface="+mn-lt"/>
          <a:ea typeface="+mn-ea"/>
          <a:cs typeface="+mn-cs"/>
          <a:sym typeface="Palatino"/>
        </a:defRPr>
      </a:lvl5pPr>
      <a:lvl6pPr indent="1143000" algn="ctr" defTabSz="584200">
        <a:defRPr sz="1600">
          <a:solidFill>
            <a:schemeClr val="tx1"/>
          </a:solidFill>
          <a:latin typeface="+mn-lt"/>
          <a:ea typeface="+mn-ea"/>
          <a:cs typeface="+mn-cs"/>
          <a:sym typeface="Palatino"/>
        </a:defRPr>
      </a:lvl6pPr>
      <a:lvl7pPr indent="1371600" algn="ctr" defTabSz="584200">
        <a:defRPr sz="1600">
          <a:solidFill>
            <a:schemeClr val="tx1"/>
          </a:solidFill>
          <a:latin typeface="+mn-lt"/>
          <a:ea typeface="+mn-ea"/>
          <a:cs typeface="+mn-cs"/>
          <a:sym typeface="Palatino"/>
        </a:defRPr>
      </a:lvl7pPr>
      <a:lvl8pPr indent="1600200" algn="ctr" defTabSz="584200">
        <a:defRPr sz="1600">
          <a:solidFill>
            <a:schemeClr val="tx1"/>
          </a:solidFill>
          <a:latin typeface="+mn-lt"/>
          <a:ea typeface="+mn-ea"/>
          <a:cs typeface="+mn-cs"/>
          <a:sym typeface="Palatino"/>
        </a:defRPr>
      </a:lvl8pPr>
      <a:lvl9pPr indent="1828800" algn="ctr" defTabSz="584200">
        <a:defRPr sz="1600">
          <a:solidFill>
            <a:schemeClr val="tx1"/>
          </a:solidFill>
          <a:latin typeface="+mn-lt"/>
          <a:ea typeface="+mn-ea"/>
          <a:cs typeface="+mn-cs"/>
          <a:sym typeface="Palatino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Relationship Id="rId3" Type="http://schemas.openxmlformats.org/officeDocument/2006/relationships/image" Target="../media/image2.jpe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video" Target="../media/media1.mp4"/><Relationship Id="rId5" Type="http://schemas.microsoft.com/office/2007/relationships/media" Target="../media/media1.mp4"/><Relationship Id="rId6" Type="http://schemas.openxmlformats.org/officeDocument/2006/relationships/image" Target="../media/image5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Relationship Id="rId3" Type="http://schemas.openxmlformats.org/officeDocument/2006/relationships/image" Target="../media/image1.gif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3.jpeg"/><Relationship Id="rId5" Type="http://schemas.openxmlformats.org/officeDocument/2006/relationships/image" Target="../media/image4.jpe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Relationship Id="rId3" Type="http://schemas.openxmlformats.org/officeDocument/2006/relationships/image" Target="../media/image5.jpe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jpe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video" Target="../media/media1.gif"/><Relationship Id="rId3" Type="http://schemas.microsoft.com/office/2007/relationships/media" Target="../media/media1.gif"/><Relationship Id="rId4" Type="http://schemas.openxmlformats.org/officeDocument/2006/relationships/image" Target="../media/image10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/>
          <p:nvPr>
            <p:ph type="title"/>
          </p:nvPr>
        </p:nvSpPr>
        <p:spPr>
          <a:xfrm>
            <a:off x="2667000" y="1414575"/>
            <a:ext cx="12293600" cy="2108201"/>
          </a:xfrm>
          <a:prstGeom prst="rect">
            <a:avLst/>
          </a:prstGeom>
        </p:spPr>
        <p:txBody>
          <a:bodyPr/>
          <a:lstStyle>
            <a:lvl1pPr>
              <a:defRPr spc="-186" sz="9300"/>
            </a:lvl1pPr>
          </a:lstStyle>
          <a:p>
            <a:pPr lvl="0">
              <a:defRPr spc="0" sz="1800">
                <a:solidFill>
                  <a:srgbClr val="000000"/>
                </a:solidFill>
              </a:defRPr>
            </a:pPr>
            <a:r>
              <a:rPr spc="-186" sz="9300">
                <a:solidFill>
                  <a:srgbClr val="314864"/>
                </a:solidFill>
              </a:rPr>
              <a:t>Fridagymnasiet</a:t>
            </a:r>
          </a:p>
        </p:txBody>
      </p:sp>
      <p:sp>
        <p:nvSpPr>
          <p:cNvPr id="45" name="Shape 45"/>
          <p:cNvSpPr/>
          <p:nvPr>
            <p:ph type="body" idx="1"/>
          </p:nvPr>
        </p:nvSpPr>
        <p:spPr>
          <a:xfrm>
            <a:off x="2667000" y="3390900"/>
            <a:ext cx="12293600" cy="660599"/>
          </a:xfrm>
          <a:prstGeom prst="rect">
            <a:avLst/>
          </a:prstGeom>
        </p:spPr>
        <p:txBody>
          <a:bodyPr/>
          <a:lstStyle>
            <a:lvl1pPr defTabSz="508254">
              <a:spcBef>
                <a:spcPts val="800"/>
              </a:spcBef>
              <a:defRPr sz="3393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93">
                <a:solidFill>
                  <a:srgbClr val="5C86B9"/>
                </a:solidFill>
              </a:rPr>
              <a:t>Sweden, Vänersborg</a:t>
            </a:r>
          </a:p>
        </p:txBody>
      </p:sp>
      <p:pic>
        <p:nvPicPr>
          <p:cNvPr id="46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23200" y="4567322"/>
            <a:ext cx="5758400" cy="358460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pc="0" sz="1800">
                <a:solidFill>
                  <a:srgbClr val="000000"/>
                </a:solidFill>
              </a:defRPr>
            </a:pPr>
            <a:r>
              <a:rPr spc="-128" sz="6400">
                <a:solidFill>
                  <a:srgbClr val="314864"/>
                </a:solidFill>
              </a:rPr>
              <a:t>Internet in our school</a:t>
            </a:r>
          </a:p>
        </p:txBody>
      </p:sp>
      <p:sp>
        <p:nvSpPr>
          <p:cNvPr id="91" name="Shape 91"/>
          <p:cNvSpPr/>
          <p:nvPr/>
        </p:nvSpPr>
        <p:spPr>
          <a:xfrm>
            <a:off x="612230" y="3708881"/>
            <a:ext cx="2935647" cy="1117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 marL="401052" indent="-401052">
              <a:buClr>
                <a:srgbClr val="5C86B9"/>
              </a:buClr>
              <a:buSzPct val="70000"/>
              <a:buFont typeface="Zapf Dingbats"/>
              <a:buChar char="✤"/>
              <a:defRPr sz="1800">
                <a:solidFill>
                  <a:srgbClr val="000000"/>
                </a:solidFill>
              </a:defRPr>
            </a:pPr>
            <a:endParaRPr sz="3000">
              <a:solidFill>
                <a:srgbClr val="324863"/>
              </a:solidFill>
            </a:endParaRPr>
          </a:p>
        </p:txBody>
      </p:sp>
      <p:sp>
        <p:nvSpPr>
          <p:cNvPr id="92" name="Shape 92"/>
          <p:cNvSpPr/>
          <p:nvPr/>
        </p:nvSpPr>
        <p:spPr>
          <a:xfrm>
            <a:off x="672176" y="3352157"/>
            <a:ext cx="8490348" cy="467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 marL="228600" indent="-228600" algn="l"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24863"/>
                </a:solidFill>
              </a:rPr>
              <a:t>It’s a very important learning tool</a:t>
            </a:r>
            <a:endParaRPr sz="3000">
              <a:solidFill>
                <a:srgbClr val="324863"/>
              </a:solidFill>
            </a:endParaRPr>
          </a:p>
          <a:p>
            <a:pPr lvl="0" algn="l">
              <a:defRPr sz="1800">
                <a:solidFill>
                  <a:srgbClr val="000000"/>
                </a:solidFill>
              </a:defRPr>
            </a:pPr>
            <a:endParaRPr sz="3000">
              <a:solidFill>
                <a:srgbClr val="324863"/>
              </a:solidFill>
            </a:endParaRPr>
          </a:p>
          <a:p>
            <a:pPr lvl="0" marL="228600" indent="-228600" algn="l"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24863"/>
                </a:solidFill>
              </a:rPr>
              <a:t>We use it in every class, even math and physics!</a:t>
            </a:r>
            <a:endParaRPr sz="3000">
              <a:solidFill>
                <a:srgbClr val="324863"/>
              </a:solidFill>
            </a:endParaRPr>
          </a:p>
          <a:p>
            <a:pPr lvl="0" algn="l">
              <a:defRPr sz="1800">
                <a:solidFill>
                  <a:srgbClr val="000000"/>
                </a:solidFill>
              </a:defRPr>
            </a:pPr>
            <a:endParaRPr sz="3000">
              <a:solidFill>
                <a:srgbClr val="324863"/>
              </a:solidFill>
            </a:endParaRPr>
          </a:p>
          <a:p>
            <a:pPr lvl="0" marL="228600" indent="-228600" algn="l"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24863"/>
                </a:solidFill>
              </a:rPr>
              <a:t>We use internet approximately 5-10 hours a day</a:t>
            </a:r>
            <a:endParaRPr sz="3000">
              <a:solidFill>
                <a:srgbClr val="324863"/>
              </a:solidFill>
            </a:endParaRPr>
          </a:p>
          <a:p>
            <a:pPr lvl="0" marL="228600" indent="-228600" algn="l"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endParaRPr sz="3000">
              <a:solidFill>
                <a:srgbClr val="324863"/>
              </a:solidFill>
            </a:endParaRPr>
          </a:p>
          <a:p>
            <a:pPr lvl="0" marL="228600" indent="-228600" algn="l"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endParaRPr sz="3000">
              <a:solidFill>
                <a:srgbClr val="324863"/>
              </a:solidFill>
            </a:endParaRPr>
          </a:p>
          <a:p>
            <a:pPr lvl="0" marL="228600" indent="-228600" algn="l"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endParaRPr sz="3000">
              <a:solidFill>
                <a:srgbClr val="324863"/>
              </a:solidFill>
            </a:endParaRPr>
          </a:p>
        </p:txBody>
      </p:sp>
    </p:spTree>
  </p:cSld>
  <p:clrMapOvr>
    <a:masterClrMapping/>
  </p:clrMapOvr>
  <p:transition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pc="0" sz="1800">
                <a:solidFill>
                  <a:srgbClr val="000000"/>
                </a:solidFill>
              </a:defRPr>
            </a:pPr>
            <a:r>
              <a:rPr spc="-128" sz="6400">
                <a:solidFill>
                  <a:srgbClr val="314864"/>
                </a:solidFill>
              </a:rPr>
              <a:t>Question</a:t>
            </a:r>
          </a:p>
        </p:txBody>
      </p:sp>
      <p:sp>
        <p:nvSpPr>
          <p:cNvPr id="95" name="Shape 9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800"/>
              <a:t>Have you ever thought that your cellphone has called or buzzed in your pocket when it actually hasn’t?</a:t>
            </a:r>
          </a:p>
        </p:txBody>
      </p:sp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pc="-150" sz="7500"/>
            </a:lvl1pPr>
          </a:lstStyle>
          <a:p>
            <a:pPr lvl="0">
              <a:defRPr spc="0" sz="1800">
                <a:solidFill>
                  <a:srgbClr val="000000"/>
                </a:solidFill>
              </a:defRPr>
            </a:pPr>
            <a:r>
              <a:rPr spc="-150" sz="7500">
                <a:solidFill>
                  <a:srgbClr val="314864"/>
                </a:solidFill>
              </a:rPr>
              <a:t>This is us</a:t>
            </a:r>
          </a:p>
        </p:txBody>
      </p:sp>
      <p:sp>
        <p:nvSpPr>
          <p:cNvPr id="49" name="Shape 49"/>
          <p:cNvSpPr/>
          <p:nvPr/>
        </p:nvSpPr>
        <p:spPr>
          <a:xfrm rot="20922924">
            <a:off x="1750497" y="3994720"/>
            <a:ext cx="4981060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0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000">
                <a:solidFill>
                  <a:srgbClr val="324863"/>
                </a:solidFill>
              </a:rPr>
              <a:t>Malin Hoffmann</a:t>
            </a:r>
          </a:p>
        </p:txBody>
      </p:sp>
      <p:sp>
        <p:nvSpPr>
          <p:cNvPr id="50" name="Shape 50"/>
          <p:cNvSpPr/>
          <p:nvPr/>
        </p:nvSpPr>
        <p:spPr>
          <a:xfrm rot="889189">
            <a:off x="7329037" y="4965699"/>
            <a:ext cx="3452126" cy="1092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9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900">
                <a:solidFill>
                  <a:srgbClr val="324863"/>
                </a:solidFill>
              </a:rPr>
              <a:t>Per Isberg</a:t>
            </a:r>
          </a:p>
        </p:txBody>
      </p:sp>
      <p:sp>
        <p:nvSpPr>
          <p:cNvPr id="51" name="Shape 51"/>
          <p:cNvSpPr/>
          <p:nvPr/>
        </p:nvSpPr>
        <p:spPr>
          <a:xfrm>
            <a:off x="2057331" y="6311900"/>
            <a:ext cx="4775338" cy="952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1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100">
                <a:solidFill>
                  <a:srgbClr val="324863"/>
                </a:solidFill>
              </a:rPr>
              <a:t>Carl Österbrand</a:t>
            </a:r>
          </a:p>
        </p:txBody>
      </p:sp>
      <p:sp>
        <p:nvSpPr>
          <p:cNvPr id="52" name="Shape 52"/>
          <p:cNvSpPr/>
          <p:nvPr/>
        </p:nvSpPr>
        <p:spPr>
          <a:xfrm rot="21066339">
            <a:off x="6330652" y="7518400"/>
            <a:ext cx="4610696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2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200">
                <a:solidFill>
                  <a:srgbClr val="324863"/>
                </a:solidFill>
              </a:rPr>
              <a:t>Elin Andersson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1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presetClass="entr" presetSubtype="1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1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0" grpId="2"/>
      <p:bldP build="whole" bldLvl="1" animBg="1" rev="0" advAuto="0" spid="51" grpId="3"/>
      <p:bldP build="whole" bldLvl="1" animBg="1" rev="0" advAuto="0" spid="49" grpId="1"/>
      <p:bldP build="whole" bldLvl="1" animBg="1" rev="0" advAuto="0" spid="52" grpId="4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pc="0" sz="1800">
                <a:solidFill>
                  <a:srgbClr val="000000"/>
                </a:solidFill>
              </a:defRPr>
            </a:pPr>
            <a:r>
              <a:rPr spc="-128" sz="6400">
                <a:solidFill>
                  <a:srgbClr val="314864"/>
                </a:solidFill>
              </a:rPr>
              <a:t>Just Swedish things</a:t>
            </a:r>
          </a:p>
        </p:txBody>
      </p:sp>
      <p:sp>
        <p:nvSpPr>
          <p:cNvPr id="55" name="Shape 55"/>
          <p:cNvSpPr/>
          <p:nvPr>
            <p:ph type="body" idx="1"/>
          </p:nvPr>
        </p:nvSpPr>
        <p:spPr>
          <a:xfrm>
            <a:off x="1168400" y="8382049"/>
            <a:ext cx="12357100" cy="927051"/>
          </a:xfrm>
          <a:prstGeom prst="rect">
            <a:avLst/>
          </a:prstGeom>
        </p:spPr>
        <p:txBody>
          <a:bodyPr/>
          <a:lstStyle>
            <a:lvl1pPr marL="0" indent="0" defTabSz="531622">
              <a:spcBef>
                <a:spcPts val="3800"/>
              </a:spcBef>
              <a:buClrTx/>
              <a:buSzTx/>
              <a:buFontTx/>
              <a:buNone/>
              <a:defRPr sz="4914"/>
            </a:lvl1pPr>
          </a:lstStyle>
          <a:p>
            <a:pPr lvl="0">
              <a:defRPr sz="1800"/>
            </a:pPr>
            <a:r>
              <a:rPr sz="4914"/>
              <a:t>Alfred Nobel</a:t>
            </a:r>
          </a:p>
        </p:txBody>
      </p:sp>
      <p:pic>
        <p:nvPicPr>
          <p:cNvPr id="56" name="bomb-157150_640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 rot="676657">
            <a:off x="8421885" y="2747423"/>
            <a:ext cx="3399377" cy="6798754"/>
          </a:xfrm>
          <a:prstGeom prst="rect">
            <a:avLst/>
          </a:prstGeom>
          <a:ln w="12700">
            <a:miter lim="400000"/>
          </a:ln>
        </p:spPr>
      </p:pic>
      <p:pic>
        <p:nvPicPr>
          <p:cNvPr id="57" name="alfred2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88916" y="2743326"/>
            <a:ext cx="4017836" cy="562497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xit" presetSubtype="4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wipe(down)" transition="out">
                                      <p:cBhvr>
                                        <p:cTn id="6" dur="2500" fill="hold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w6Q2nYU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400412" y="3267481"/>
            <a:ext cx="2039423" cy="5758638"/>
          </a:xfrm>
          <a:prstGeom prst="rect">
            <a:avLst/>
          </a:prstGeom>
          <a:ln w="12700">
            <a:miter lim="400000"/>
          </a:ln>
        </p:spPr>
      </p:pic>
      <p:sp>
        <p:nvSpPr>
          <p:cNvPr id="60" name="Shape 60"/>
          <p:cNvSpPr/>
          <p:nvPr>
            <p:ph type="title"/>
          </p:nvPr>
        </p:nvSpPr>
        <p:spPr>
          <a:xfrm>
            <a:off x="355600" y="438150"/>
            <a:ext cx="12293600" cy="2044700"/>
          </a:xfrm>
          <a:prstGeom prst="rect">
            <a:avLst/>
          </a:prstGeom>
        </p:spPr>
        <p:txBody>
          <a:bodyPr/>
          <a:lstStyle/>
          <a:p>
            <a:pPr lvl="0">
              <a:defRPr spc="0" sz="1800">
                <a:solidFill>
                  <a:srgbClr val="000000"/>
                </a:solidFill>
              </a:defRPr>
            </a:pPr>
            <a:r>
              <a:rPr spc="-128" sz="6400">
                <a:solidFill>
                  <a:srgbClr val="314864"/>
                </a:solidFill>
              </a:rPr>
              <a:t>Just Swedish things</a:t>
            </a:r>
          </a:p>
        </p:txBody>
      </p:sp>
      <p:pic>
        <p:nvPicPr>
          <p:cNvPr id="61" name="127809_ori_zlatan_ibrahimovic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516249" y="3361878"/>
            <a:ext cx="3807748" cy="5569844"/>
          </a:xfrm>
          <a:prstGeom prst="rect">
            <a:avLst/>
          </a:prstGeom>
          <a:ln w="12700">
            <a:miter lim="400000"/>
          </a:ln>
        </p:spPr>
      </p:pic>
      <p:pic>
        <p:nvPicPr>
          <p:cNvPr id="62" name="1 Zlatan Ibrahimovic Goal vs  England   Short Football Videos.mp4"/>
          <p:cNvPicPr/>
          <p:nvPr>
            <a:vide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>
            <a:extLst/>
          </a:blip>
          <a:stretch>
            <a:fillRect/>
          </a:stretch>
        </p:blipFill>
        <p:spPr>
          <a:xfrm>
            <a:off x="1251842" y="3709615"/>
            <a:ext cx="5206233" cy="5206232"/>
          </a:xfrm>
          <a:prstGeom prst="rect">
            <a:avLst/>
          </a:prstGeom>
        </p:spPr>
      </p:pic>
      <p:sp>
        <p:nvSpPr>
          <p:cNvPr id="63" name="Shape 63"/>
          <p:cNvSpPr/>
          <p:nvPr/>
        </p:nvSpPr>
        <p:spPr>
          <a:xfrm>
            <a:off x="355600" y="476250"/>
            <a:ext cx="12293600" cy="2044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 algn="l">
              <a:defRPr spc="-128" sz="6400">
                <a:solidFill>
                  <a:srgbClr val="314864"/>
                </a:solidFill>
                <a:latin typeface="+mn-lt"/>
                <a:ea typeface="+mn-ea"/>
                <a:cs typeface="+mn-cs"/>
                <a:sym typeface="Didot"/>
              </a:defRPr>
            </a:lvl1pPr>
          </a:lstStyle>
          <a:p>
            <a:pPr lvl="0">
              <a:defRPr spc="0" sz="1800">
                <a:solidFill>
                  <a:srgbClr val="000000"/>
                </a:solidFill>
              </a:defRPr>
            </a:pPr>
            <a:r>
              <a:rPr spc="-128" sz="6400">
                <a:solidFill>
                  <a:srgbClr val="314864"/>
                </a:solidFill>
              </a:rPr>
              <a:t>The Swedish king</a:t>
            </a:r>
          </a:p>
        </p:txBody>
      </p:sp>
      <p:sp>
        <p:nvSpPr>
          <p:cNvPr id="64" name="Shape 64"/>
          <p:cNvSpPr/>
          <p:nvPr/>
        </p:nvSpPr>
        <p:spPr>
          <a:xfrm>
            <a:off x="355600" y="476250"/>
            <a:ext cx="12293600" cy="2044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pc="-128" sz="6400">
                <a:solidFill>
                  <a:srgbClr val="314864"/>
                </a:solidFill>
                <a:latin typeface="+mn-lt"/>
                <a:ea typeface="+mn-ea"/>
                <a:cs typeface="+mn-cs"/>
                <a:sym typeface="Didot"/>
              </a:rPr>
              <a:t>The </a:t>
            </a:r>
            <a:r>
              <a:rPr b="1" spc="-128" sz="6400">
                <a:solidFill>
                  <a:srgbClr val="314864"/>
                </a:solidFill>
                <a:latin typeface="+mn-lt"/>
                <a:ea typeface="+mn-ea"/>
                <a:cs typeface="+mn-cs"/>
                <a:sym typeface="Didot"/>
              </a:rPr>
              <a:t>REAL </a:t>
            </a:r>
            <a:r>
              <a:rPr spc="-128" sz="6400">
                <a:solidFill>
                  <a:srgbClr val="314864"/>
                </a:solidFill>
                <a:latin typeface="+mn-lt"/>
                <a:ea typeface="+mn-ea"/>
                <a:cs typeface="+mn-cs"/>
                <a:sym typeface="Didot"/>
              </a:rPr>
              <a:t>Swedish king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mediacall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86" fill="hold"/>
                                        <p:tgtEl>
                                          <p:spTgt spid="6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presetClass="exi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wipe(left)" transition="out">
                                      <p:cBhvr>
                                        <p:cTn id="10" dur="400" fill="hold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nodeType="click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6" dur="6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presetClass="exi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wipe(left)" transition="out">
                                      <p:cBhvr>
                                        <p:cTn id="20" dur="100" fill="hold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nodeType="clickEffect" presetClass="exit" presetSubtype="0" presetID="10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25" dur="1000" fill="hold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nodeType="clickEffect" presetClass="entr" presetSubtype="1" presetID="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2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2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nodeType="clickEffect" presetClass="entr" presetSubtype="1" presetID="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8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nodeType="clickEffect" presetClass="entr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video fullScrn="0">
              <p:cMediaNode mute="0" showWhenStopped="1" numSld="1" vol="100000">
                <p:cTn id="45" fill="hold" display="0">
                  <p:stCondLst>
                    <p:cond delay="indefinite"/>
                  </p:stCondLst>
                </p:cTn>
                <p:tgtEl>
                  <p:spTgt spid="62"/>
                </p:tgtEl>
              </p:cMediaNode>
            </p:video>
          </p:childTnLst>
        </p:cTn>
      </p:par>
    </p:tnLst>
    <p:bldLst>
      <p:bldP build="whole" bldLvl="1" animBg="1" rev="0" advAuto="0" spid="60" grpId="2"/>
      <p:bldP build="whole" bldLvl="1" animBg="1" rev="0" advAuto="0" spid="62" grpId="1"/>
      <p:bldP build="whole" bldLvl="1" animBg="1" rev="0" advAuto="0" spid="63" grpId="3"/>
      <p:bldP build="whole" bldLvl="1" animBg="1" rev="0" advAuto="0" spid="63" grpId="4"/>
      <p:bldP build="whole" bldLvl="1" animBg="1" rev="0" advAuto="0" spid="59" grpId="5"/>
      <p:bldP build="whole" bldLvl="1" animBg="1" rev="0" advAuto="0" spid="64" grpId="6"/>
      <p:bldP build="whole" bldLvl="1" animBg="1" rev="0" advAuto="0" spid="61" grpId="7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pc="0" sz="1800">
                <a:solidFill>
                  <a:srgbClr val="000000"/>
                </a:solidFill>
              </a:defRPr>
            </a:pPr>
            <a:r>
              <a:rPr spc="-128" sz="6400">
                <a:solidFill>
                  <a:srgbClr val="314864"/>
                </a:solidFill>
              </a:rPr>
              <a:t>Just Swedish things</a:t>
            </a:r>
          </a:p>
        </p:txBody>
      </p:sp>
      <p:sp>
        <p:nvSpPr>
          <p:cNvPr id="67" name="Shape 67"/>
          <p:cNvSpPr/>
          <p:nvPr>
            <p:ph type="body" idx="1"/>
          </p:nvPr>
        </p:nvSpPr>
        <p:spPr>
          <a:xfrm>
            <a:off x="355600" y="7405885"/>
            <a:ext cx="12293600" cy="1331715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800"/>
              <a:t>Köttbullar (Meatballs)</a:t>
            </a:r>
          </a:p>
        </p:txBody>
      </p:sp>
      <p:pic>
        <p:nvPicPr>
          <p:cNvPr id="68" name="ikea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21444" y="3078162"/>
            <a:ext cx="9961912" cy="3872239"/>
          </a:xfrm>
          <a:prstGeom prst="rect">
            <a:avLst/>
          </a:prstGeom>
          <a:ln w="12700">
            <a:miter lim="400000"/>
          </a:ln>
        </p:spPr>
      </p:pic>
      <p:pic>
        <p:nvPicPr>
          <p:cNvPr id="69" name="meatballs.g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768133" y="5638651"/>
            <a:ext cx="5143501" cy="28067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9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pc="0" sz="1800">
                <a:solidFill>
                  <a:srgbClr val="000000"/>
                </a:solidFill>
              </a:defRPr>
            </a:pPr>
            <a:r>
              <a:rPr spc="-128" sz="6400">
                <a:solidFill>
                  <a:srgbClr val="314864"/>
                </a:solidFill>
              </a:rPr>
              <a:t>Just Swedish things</a:t>
            </a:r>
          </a:p>
        </p:txBody>
      </p:sp>
      <p:sp>
        <p:nvSpPr>
          <p:cNvPr id="72" name="Shape 72"/>
          <p:cNvSpPr/>
          <p:nvPr>
            <p:ph type="body" idx="1"/>
          </p:nvPr>
        </p:nvSpPr>
        <p:spPr>
          <a:xfrm>
            <a:off x="152400" y="2908300"/>
            <a:ext cx="9474349" cy="6032798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800"/>
              <a:t>ABBA </a:t>
            </a:r>
            <a:endParaRPr sz="3800"/>
          </a:p>
          <a:p>
            <a:pPr lvl="0">
              <a:defRPr sz="1800"/>
            </a:pPr>
            <a:r>
              <a:rPr sz="3800"/>
              <a:t>Avicii</a:t>
            </a:r>
            <a:endParaRPr sz="3800"/>
          </a:p>
          <a:p>
            <a:pPr lvl="0">
              <a:defRPr sz="1800"/>
            </a:pPr>
            <a:r>
              <a:rPr sz="3800"/>
              <a:t>Europe</a:t>
            </a:r>
          </a:p>
        </p:txBody>
      </p:sp>
      <p:pic>
        <p:nvPicPr>
          <p:cNvPr id="73" name="avicci3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369003" y="2660650"/>
            <a:ext cx="3265687" cy="3265686"/>
          </a:xfrm>
          <a:prstGeom prst="rect">
            <a:avLst/>
          </a:prstGeom>
          <a:ln w="12700">
            <a:miter lim="400000"/>
          </a:ln>
        </p:spPr>
      </p:pic>
      <p:pic>
        <p:nvPicPr>
          <p:cNvPr id="74" name="avicii-logo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636966" y="5572816"/>
            <a:ext cx="2729761" cy="1535491"/>
          </a:xfrm>
          <a:prstGeom prst="rect">
            <a:avLst/>
          </a:prstGeom>
          <a:ln w="12700">
            <a:miter lim="400000"/>
          </a:ln>
        </p:spPr>
      </p:pic>
      <p:pic>
        <p:nvPicPr>
          <p:cNvPr id="75" name="Abba-Collected-Frontal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986413" y="6097785"/>
            <a:ext cx="2601889" cy="2601889"/>
          </a:xfrm>
          <a:prstGeom prst="rect">
            <a:avLst/>
          </a:prstGeom>
          <a:ln w="12700">
            <a:miter lim="400000"/>
          </a:ln>
        </p:spPr>
      </p:pic>
      <p:pic>
        <p:nvPicPr>
          <p:cNvPr id="76" name="Europe-europe-band-fan-club-29190050-1280-903.jp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418738" y="3050114"/>
            <a:ext cx="4142087" cy="292211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pc="0" sz="1800">
                <a:solidFill>
                  <a:srgbClr val="000000"/>
                </a:solidFill>
              </a:defRPr>
            </a:pPr>
            <a:r>
              <a:rPr spc="-128" sz="6400">
                <a:solidFill>
                  <a:srgbClr val="314864"/>
                </a:solidFill>
              </a:rPr>
              <a:t>Sweden, Vänersborg</a:t>
            </a:r>
          </a:p>
        </p:txBody>
      </p:sp>
      <p:pic>
        <p:nvPicPr>
          <p:cNvPr id="79" name="Karta-goteborg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38280" y="1752600"/>
            <a:ext cx="5689601" cy="9344129"/>
          </a:xfrm>
          <a:prstGeom prst="rect">
            <a:avLst/>
          </a:prstGeom>
          <a:ln w="12700">
            <a:miter lim="400000"/>
          </a:ln>
        </p:spPr>
      </p:pic>
      <p:sp>
        <p:nvSpPr>
          <p:cNvPr id="80" name="Shape 80"/>
          <p:cNvSpPr/>
          <p:nvPr/>
        </p:nvSpPr>
        <p:spPr>
          <a:xfrm flipH="1">
            <a:off x="8745362" y="6222529"/>
            <a:ext cx="1317975" cy="1220142"/>
          </a:xfrm>
          <a:prstGeom prst="line">
            <a:avLst/>
          </a:prstGeom>
          <a:ln w="76200">
            <a:solidFill>
              <a:srgbClr val="FF0000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202020"/>
                </a:solidFill>
              </a:defRPr>
            </a:pPr>
          </a:p>
        </p:txBody>
      </p:sp>
      <p:pic>
        <p:nvPicPr>
          <p:cNvPr id="81" name="Vänersborg,_Edsgatan,_den_5_juli_2006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30859" y="4060684"/>
            <a:ext cx="6303948" cy="472796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3" presetID="2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9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9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80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pc="0" sz="1800">
                <a:solidFill>
                  <a:srgbClr val="000000"/>
                </a:solidFill>
              </a:defRPr>
            </a:pPr>
            <a:r>
              <a:rPr spc="-128" sz="6400">
                <a:solidFill>
                  <a:srgbClr val="314864"/>
                </a:solidFill>
              </a:rPr>
              <a:t>Fridagymnasiet</a:t>
            </a:r>
          </a:p>
        </p:txBody>
      </p:sp>
      <p:pic>
        <p:nvPicPr>
          <p:cNvPr id="84" name="fridagymnasiet+toppbild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85724" y="2838873"/>
            <a:ext cx="7633352" cy="3318850"/>
          </a:xfrm>
          <a:prstGeom prst="rect">
            <a:avLst/>
          </a:prstGeom>
          <a:ln w="12700">
            <a:miter lim="400000"/>
          </a:ln>
        </p:spPr>
      </p:pic>
      <p:sp>
        <p:nvSpPr>
          <p:cNvPr id="85" name="Shape 85"/>
          <p:cNvSpPr/>
          <p:nvPr/>
        </p:nvSpPr>
        <p:spPr>
          <a:xfrm>
            <a:off x="4622781" y="6373918"/>
            <a:ext cx="3759238" cy="427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 marL="401052" indent="-401052" algn="l">
              <a:buClr>
                <a:srgbClr val="5C86B9"/>
              </a:buClr>
              <a:buSzPct val="70000"/>
              <a:buFont typeface="Zapf Dingbats"/>
              <a:buChar char="✤"/>
              <a:defRPr sz="1800">
                <a:solidFill>
                  <a:srgbClr val="000000"/>
                </a:solidFill>
              </a:defRPr>
            </a:pPr>
            <a:r>
              <a:rPr sz="3500">
                <a:solidFill>
                  <a:srgbClr val="324863"/>
                </a:solidFill>
              </a:rPr>
              <a:t>General facts</a:t>
            </a:r>
            <a:endParaRPr sz="3500">
              <a:solidFill>
                <a:srgbClr val="324863"/>
              </a:solidFill>
            </a:endParaRPr>
          </a:p>
          <a:p>
            <a:pPr lvl="0" marL="401052" indent="-401052" algn="l">
              <a:buClr>
                <a:srgbClr val="5C86B9"/>
              </a:buClr>
              <a:buSzPct val="70000"/>
              <a:buFont typeface="Zapf Dingbats"/>
              <a:buChar char="✤"/>
              <a:defRPr sz="1800">
                <a:solidFill>
                  <a:srgbClr val="000000"/>
                </a:solidFill>
              </a:defRPr>
            </a:pPr>
            <a:r>
              <a:rPr sz="3500">
                <a:solidFill>
                  <a:srgbClr val="324863"/>
                </a:solidFill>
              </a:rPr>
              <a:t>Students</a:t>
            </a:r>
            <a:endParaRPr sz="3500">
              <a:solidFill>
                <a:srgbClr val="324863"/>
              </a:solidFill>
            </a:endParaRPr>
          </a:p>
          <a:p>
            <a:pPr lvl="0" marL="401052" indent="-401052" algn="l">
              <a:buClr>
                <a:srgbClr val="5C86B9"/>
              </a:buClr>
              <a:buSzPct val="70000"/>
              <a:buFont typeface="Zapf Dingbats"/>
              <a:buChar char="✤"/>
              <a:defRPr sz="1800">
                <a:solidFill>
                  <a:srgbClr val="000000"/>
                </a:solidFill>
              </a:defRPr>
            </a:pPr>
            <a:r>
              <a:rPr sz="3500">
                <a:solidFill>
                  <a:srgbClr val="324863"/>
                </a:solidFill>
              </a:rPr>
              <a:t>Office</a:t>
            </a:r>
            <a:endParaRPr sz="3500">
              <a:solidFill>
                <a:srgbClr val="324863"/>
              </a:solidFill>
            </a:endParaRPr>
          </a:p>
          <a:p>
            <a:pPr lvl="0" marL="401052" indent="-401052" algn="l">
              <a:buClr>
                <a:srgbClr val="5C86B9"/>
              </a:buClr>
              <a:buSzPct val="70000"/>
              <a:buFont typeface="Zapf Dingbats"/>
              <a:buChar char="✤"/>
              <a:defRPr sz="1800">
                <a:solidFill>
                  <a:srgbClr val="000000"/>
                </a:solidFill>
              </a:defRPr>
            </a:pPr>
            <a:r>
              <a:rPr sz="3500">
                <a:solidFill>
                  <a:srgbClr val="324863"/>
                </a:solidFill>
              </a:rPr>
              <a:t>MacBook</a:t>
            </a:r>
            <a:endParaRPr sz="3500">
              <a:solidFill>
                <a:srgbClr val="324863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3500">
              <a:solidFill>
                <a:srgbClr val="324863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3500">
              <a:solidFill>
                <a:srgbClr val="324863"/>
              </a:solidFill>
            </a:endParaRP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8" presetID="2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8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Class="entr" presetSubtype="8" presetID="2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nodeType="clickEffect" presetClass="entr" presetSubtype="8" presetID="2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nodeType="clickEffect" presetClass="entr" presetSubtype="8" presetID="2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nodeType="clickEffect" presetClass="entr" presetSubtype="8" presetID="2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nodeType="clickEffect" presetClass="entr" presetSubtype="8" presetID="2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nodeType="clickEffect" presetClass="entr" presetSubtype="8" presetID="2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nodeType="clickEffect" presetClass="entr" presetSubtype="8" presetID="2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85" grpId="2"/>
      <p:bldP build="whole" bldLvl="1" animBg="1" rev="0" advAuto="0" spid="84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pc="0" sz="1800">
                <a:solidFill>
                  <a:srgbClr val="000000"/>
                </a:solidFill>
              </a:defRPr>
            </a:pPr>
            <a:r>
              <a:rPr spc="-128" sz="6400">
                <a:solidFill>
                  <a:srgbClr val="314864"/>
                </a:solidFill>
              </a:rPr>
              <a:t>Internet in Sweden</a:t>
            </a:r>
          </a:p>
        </p:txBody>
      </p:sp>
      <p:pic>
        <p:nvPicPr>
          <p:cNvPr id="88" name="Global-Spread-of-Internet.gif"/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1355215" y="2912652"/>
            <a:ext cx="10294370" cy="6468296"/>
          </a:xfrm>
          <a:prstGeom prst="rect">
            <a:avLst/>
          </a:prstGeom>
        </p:spPr>
      </p:pic>
    </p:spTree>
  </p:cSld>
  <p:clrMapOvr>
    <a:masterClrMapping/>
  </p:clrMapOvr>
  <p:transition spd="slow" advClick="1">
    <p:push dir="r"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mediacall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0" fill="hold"/>
                                        <p:tgtEl>
                                          <p:spTgt spid="8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video fullScrn="0">
              <p:cMediaNode mute="0" showWhenStopped="1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88"/>
                </p:tgtEl>
              </p:cMediaNode>
            </p:video>
          </p:childTnLst>
        </p:cTn>
      </p:par>
    </p:tnLst>
  </p:timing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Editorial">
  <a:themeElements>
    <a:clrScheme name="Editorial">
      <a:dk1>
        <a:srgbClr val="324863"/>
      </a:dk1>
      <a:lt1>
        <a:srgbClr val="634D31"/>
      </a:lt1>
      <a:dk2>
        <a:srgbClr val="615F5C"/>
      </a:dk2>
      <a:lt2>
        <a:srgbClr val="D6D3CB"/>
      </a:lt2>
      <a:accent1>
        <a:srgbClr val="4D76A4"/>
      </a:accent1>
      <a:accent2>
        <a:srgbClr val="729460"/>
      </a:accent2>
      <a:accent3>
        <a:srgbClr val="D6AD40"/>
      </a:accent3>
      <a:accent4>
        <a:srgbClr val="DC7D39"/>
      </a:accent4>
      <a:accent5>
        <a:srgbClr val="C36061"/>
      </a:accent5>
      <a:accent6>
        <a:srgbClr val="7E649B"/>
      </a:accent6>
      <a:hlink>
        <a:srgbClr val="0000FF"/>
      </a:hlink>
      <a:folHlink>
        <a:srgbClr val="FF00FF"/>
      </a:folHlink>
    </a:clrScheme>
    <a:fontScheme name="Editorial">
      <a:majorFont>
        <a:latin typeface="Didot"/>
        <a:ea typeface="Didot"/>
        <a:cs typeface="Didot"/>
      </a:majorFont>
      <a:minorFont>
        <a:latin typeface="Didot"/>
        <a:ea typeface="Didot"/>
        <a:cs typeface="Didot"/>
      </a:minorFont>
    </a:fontScheme>
    <a:fmtScheme name="Editori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7996B9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324863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Editorial">
  <a:themeElements>
    <a:clrScheme name="Editorial">
      <a:dk1>
        <a:srgbClr val="000000"/>
      </a:dk1>
      <a:lt1>
        <a:srgbClr val="FFFFFF"/>
      </a:lt1>
      <a:dk2>
        <a:srgbClr val="615F5C"/>
      </a:dk2>
      <a:lt2>
        <a:srgbClr val="D6D3CB"/>
      </a:lt2>
      <a:accent1>
        <a:srgbClr val="4D76A4"/>
      </a:accent1>
      <a:accent2>
        <a:srgbClr val="729460"/>
      </a:accent2>
      <a:accent3>
        <a:srgbClr val="D6AD40"/>
      </a:accent3>
      <a:accent4>
        <a:srgbClr val="DC7D39"/>
      </a:accent4>
      <a:accent5>
        <a:srgbClr val="C36061"/>
      </a:accent5>
      <a:accent6>
        <a:srgbClr val="7E649B"/>
      </a:accent6>
      <a:hlink>
        <a:srgbClr val="0000FF"/>
      </a:hlink>
      <a:folHlink>
        <a:srgbClr val="FF00FF"/>
      </a:folHlink>
    </a:clrScheme>
    <a:fontScheme name="Editorial">
      <a:majorFont>
        <a:latin typeface="Didot"/>
        <a:ea typeface="Didot"/>
        <a:cs typeface="Didot"/>
      </a:majorFont>
      <a:minorFont>
        <a:latin typeface="Didot"/>
        <a:ea typeface="Didot"/>
        <a:cs typeface="Didot"/>
      </a:minorFont>
    </a:fontScheme>
    <a:fmtScheme name="Editori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7996B9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324863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