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  <p:sldMasterId id="2147483683" r:id="rId2"/>
  </p:sldMasterIdLst>
  <p:notesMasterIdLst>
    <p:notesMasterId r:id="rId27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12192000" cy="6858000"/>
  <p:notesSz cx="6858000" cy="9144000"/>
  <p:embeddedFontLst>
    <p:embeddedFont>
      <p:font typeface="Questrial" panose="020B0604020202020204" charset="0"/>
      <p:regular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92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1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76305745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5" name="Shape 2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576119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hape 3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9" name="Shape 3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096197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hape 3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Shape 3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07093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4" name="Shape 3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34869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Shape 3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2" name="Shape 3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364210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Shape 3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9" name="Shape 3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40029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Shape 3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48967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Shape 3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" name="Shape 3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50146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Shape 3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4" name="Shape 3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038217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Shape 3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9" name="Shape 3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451513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Shape 3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5" name="Shape 3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761662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1" name="Shape 2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427913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Shape 3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81" name="Shape 3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778512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Shape 3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88" name="Shape 3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950142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Shape 3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5" name="Shape 3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830839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Shape 4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02" name="Shape 4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5229596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Shape 4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09" name="Shape 4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439429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8" name="Shape 2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865402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5" name="Shape 2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872615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Shape 2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2" name="Shape 2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972656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hape 2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9" name="Shape 2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527158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5" name="Shape 2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066679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0" name="Shape 2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364784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Shape 2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0" name="Shape 3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37279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folie">
    <p:bg>
      <p:bgPr>
        <a:gradFill>
          <a:gsLst>
            <a:gs pos="0">
              <a:srgbClr val="E28D00">
                <a:alpha val="76862"/>
              </a:srgbClr>
            </a:gs>
            <a:gs pos="52000">
              <a:schemeClr val="lt1"/>
            </a:gs>
            <a:gs pos="100000">
              <a:srgbClr val="00AACA">
                <a:alpha val="74901"/>
              </a:srgbClr>
            </a:gs>
          </a:gsLst>
          <a:lin ang="10800000" scaled="0"/>
        </a:gra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ctrTitle"/>
          </p:nvPr>
        </p:nvSpPr>
        <p:spPr>
          <a:xfrm>
            <a:off x="732366" y="2768515"/>
            <a:ext cx="8206284" cy="3124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Questrial"/>
              <a:buNone/>
              <a:defRPr sz="4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733395" y="533400"/>
            <a:ext cx="6605667" cy="191346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40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20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ctr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ctr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ctr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ctr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ctr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ctr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ctr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ctr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9906993" y="6172203"/>
            <a:ext cx="1600616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711200" y="6172201"/>
            <a:ext cx="774896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10365902" y="5578478"/>
            <a:ext cx="1142542" cy="6699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2800" b="0" i="0" u="none" strike="noStrike" cap="none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rPr>
              <a:t>‹Nr.›</a:t>
            </a:fld>
            <a:endParaRPr lang="es-ES" sz="2800" b="0" i="0" u="none" strike="noStrike" cap="none">
              <a:solidFill>
                <a:srgbClr val="07448E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anoramabild mit Beschriftung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711200" y="4495800"/>
            <a:ext cx="8739822" cy="1524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Questrial"/>
              <a:buNone/>
              <a:defRPr sz="32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70" name="Shape 70"/>
          <p:cNvSpPr>
            <a:spLocks noGrp="1"/>
          </p:cNvSpPr>
          <p:nvPr>
            <p:ph type="pic" idx="2"/>
          </p:nvPr>
        </p:nvSpPr>
        <p:spPr>
          <a:xfrm>
            <a:off x="711200" y="533400"/>
            <a:ext cx="10769599" cy="3124199"/>
          </a:xfrm>
          <a:prstGeom prst="snip2DiagRect">
            <a:avLst>
              <a:gd name="adj1" fmla="val 10815"/>
              <a:gd name="adj2" fmla="val 0"/>
            </a:avLst>
          </a:prstGeom>
          <a:noFill/>
          <a:ln w="15875" cap="flat" cmpd="sng">
            <a:solidFill>
              <a:schemeClr val="lt1">
                <a:alpha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1016003" y="3843867"/>
            <a:ext cx="9708442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8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514600" marR="0" lvl="5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971800" marR="0" lvl="6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429000" marR="0" lvl="7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886200" marR="0" lvl="8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dt" idx="10"/>
          </p:nvPr>
        </p:nvSpPr>
        <p:spPr>
          <a:xfrm>
            <a:off x="9906993" y="6172203"/>
            <a:ext cx="1600616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ftr" idx="11"/>
          </p:nvPr>
        </p:nvSpPr>
        <p:spPr>
          <a:xfrm>
            <a:off x="711200" y="6172201"/>
            <a:ext cx="774896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sldNum" idx="12"/>
          </p:nvPr>
        </p:nvSpPr>
        <p:spPr>
          <a:xfrm>
            <a:off x="10365902" y="5578478"/>
            <a:ext cx="1142542" cy="6699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28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rPr>
              <a:t>‹Nr.›</a:t>
            </a:fld>
            <a:endParaRPr lang="es-ES" sz="2800" b="0" i="0">
              <a:solidFill>
                <a:srgbClr val="07448E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el und Beschriftung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title"/>
          </p:nvPr>
        </p:nvSpPr>
        <p:spPr>
          <a:xfrm>
            <a:off x="711200" y="533400"/>
            <a:ext cx="10769599" cy="2895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Questrial"/>
              <a:buNone/>
              <a:defRPr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711200" y="4114800"/>
            <a:ext cx="8511403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8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dt" idx="10"/>
          </p:nvPr>
        </p:nvSpPr>
        <p:spPr>
          <a:xfrm>
            <a:off x="9906993" y="6172203"/>
            <a:ext cx="1600616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ftr" idx="11"/>
          </p:nvPr>
        </p:nvSpPr>
        <p:spPr>
          <a:xfrm>
            <a:off x="711200" y="6172201"/>
            <a:ext cx="774896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sldNum" idx="12"/>
          </p:nvPr>
        </p:nvSpPr>
        <p:spPr>
          <a:xfrm>
            <a:off x="10365902" y="5578478"/>
            <a:ext cx="1142542" cy="6699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28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rPr>
              <a:t>‹Nr.›</a:t>
            </a:fld>
            <a:endParaRPr lang="es-ES" sz="2800" b="0" i="0">
              <a:solidFill>
                <a:srgbClr val="07448E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Zitat mit Beschriftung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title"/>
          </p:nvPr>
        </p:nvSpPr>
        <p:spPr>
          <a:xfrm>
            <a:off x="1141711" y="533400"/>
            <a:ext cx="9146382" cy="2895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lt1"/>
              </a:buClr>
              <a:buFont typeface="Questrial"/>
              <a:buNone/>
              <a:defRPr sz="2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1422400" y="3429000"/>
            <a:ext cx="8536623" cy="482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40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8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514600" marR="0" lvl="5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971800" marR="0" lvl="6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429000" marR="0" lvl="7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886200" marR="0" lvl="8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body" idx="2"/>
          </p:nvPr>
        </p:nvSpPr>
        <p:spPr>
          <a:xfrm>
            <a:off x="711200" y="4301069"/>
            <a:ext cx="8509815" cy="171873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40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20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dt" idx="10"/>
          </p:nvPr>
        </p:nvSpPr>
        <p:spPr>
          <a:xfrm>
            <a:off x="9906993" y="6172203"/>
            <a:ext cx="1600616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ftr" idx="11"/>
          </p:nvPr>
        </p:nvSpPr>
        <p:spPr>
          <a:xfrm>
            <a:off x="711200" y="6172201"/>
            <a:ext cx="774896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sldNum" idx="12"/>
          </p:nvPr>
        </p:nvSpPr>
        <p:spPr>
          <a:xfrm>
            <a:off x="10365902" y="5578478"/>
            <a:ext cx="1142542" cy="6699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28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rPr>
              <a:t>‹Nr.›</a:t>
            </a:fld>
            <a:endParaRPr lang="es-ES" sz="2800" b="0" i="0">
              <a:solidFill>
                <a:srgbClr val="07448E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88" name="Shape 88"/>
          <p:cNvSpPr txBox="1"/>
          <p:nvPr/>
        </p:nvSpPr>
        <p:spPr>
          <a:xfrm>
            <a:off x="304801" y="710624"/>
            <a:ext cx="609759" cy="58477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ES" sz="800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“</a:t>
            </a:r>
          </a:p>
        </p:txBody>
      </p:sp>
      <p:sp>
        <p:nvSpPr>
          <p:cNvPr id="89" name="Shape 89"/>
          <p:cNvSpPr txBox="1"/>
          <p:nvPr/>
        </p:nvSpPr>
        <p:spPr>
          <a:xfrm>
            <a:off x="10261600" y="2768600"/>
            <a:ext cx="609759" cy="58477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es-ES" sz="800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Namenskarte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711200" y="3429000"/>
            <a:ext cx="8509815" cy="169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Questrial"/>
              <a:buNone/>
              <a:defRPr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711200" y="5132980"/>
            <a:ext cx="8511403" cy="8868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8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dt" idx="10"/>
          </p:nvPr>
        </p:nvSpPr>
        <p:spPr>
          <a:xfrm>
            <a:off x="9906993" y="6172203"/>
            <a:ext cx="1600616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ftr" idx="11"/>
          </p:nvPr>
        </p:nvSpPr>
        <p:spPr>
          <a:xfrm>
            <a:off x="711200" y="6172201"/>
            <a:ext cx="774896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sldNum" idx="12"/>
          </p:nvPr>
        </p:nvSpPr>
        <p:spPr>
          <a:xfrm>
            <a:off x="10365902" y="5578478"/>
            <a:ext cx="1142542" cy="6699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28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rPr>
              <a:t>‹Nr.›</a:t>
            </a:fld>
            <a:endParaRPr lang="es-ES" sz="2800" b="0" i="0">
              <a:solidFill>
                <a:srgbClr val="07448E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Namenskarte für Zita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title"/>
          </p:nvPr>
        </p:nvSpPr>
        <p:spPr>
          <a:xfrm>
            <a:off x="1141712" y="533400"/>
            <a:ext cx="9146380" cy="2895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lt1"/>
              </a:buClr>
              <a:buFont typeface="Questrial"/>
              <a:buNone/>
              <a:defRPr sz="2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711200" y="3886200"/>
            <a:ext cx="8509815" cy="104986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285750" marR="0" lvl="0" indent="-285750" algn="l" rtl="0">
              <a:spcBef>
                <a:spcPts val="40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742950" marR="0" lvl="1" indent="-194309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200150" marR="0" lvl="2" indent="-204469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543050" marR="0" lvl="3" indent="-10033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000250" marR="0" lvl="4" indent="-10032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514600" marR="0" lvl="5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971800" marR="0" lvl="6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429000" marR="0" lvl="7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886200" marR="0" lvl="8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body" idx="2"/>
          </p:nvPr>
        </p:nvSpPr>
        <p:spPr>
          <a:xfrm>
            <a:off x="711200" y="4953000"/>
            <a:ext cx="8509813" cy="1066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8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dt" idx="10"/>
          </p:nvPr>
        </p:nvSpPr>
        <p:spPr>
          <a:xfrm>
            <a:off x="9906993" y="6172203"/>
            <a:ext cx="1600616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ftr" idx="11"/>
          </p:nvPr>
        </p:nvSpPr>
        <p:spPr>
          <a:xfrm>
            <a:off x="711200" y="6172201"/>
            <a:ext cx="774896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sldNum" idx="12"/>
          </p:nvPr>
        </p:nvSpPr>
        <p:spPr>
          <a:xfrm>
            <a:off x="10365902" y="5578478"/>
            <a:ext cx="1142542" cy="6699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28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rPr>
              <a:t>‹Nr.›</a:t>
            </a:fld>
            <a:endParaRPr lang="es-ES" sz="2800" b="0" i="0">
              <a:solidFill>
                <a:srgbClr val="07448E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3" name="Shape 103"/>
          <p:cNvSpPr txBox="1"/>
          <p:nvPr/>
        </p:nvSpPr>
        <p:spPr>
          <a:xfrm>
            <a:off x="304801" y="710624"/>
            <a:ext cx="609759" cy="58477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ES" sz="800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“</a:t>
            </a:r>
          </a:p>
        </p:txBody>
      </p:sp>
      <p:sp>
        <p:nvSpPr>
          <p:cNvPr id="104" name="Shape 104"/>
          <p:cNvSpPr txBox="1"/>
          <p:nvPr/>
        </p:nvSpPr>
        <p:spPr>
          <a:xfrm>
            <a:off x="10261600" y="2768600"/>
            <a:ext cx="609759" cy="58477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es-ES" sz="800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Wahr oder Falsch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711200" y="533400"/>
            <a:ext cx="10034211" cy="2895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Questrial"/>
              <a:buNone/>
              <a:defRPr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711200" y="3928533"/>
            <a:ext cx="8509815" cy="838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285750" marR="0" lvl="0" indent="-285750" algn="l" rtl="0">
              <a:spcBef>
                <a:spcPts val="40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742950" marR="0" lvl="1" indent="-194309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200150" marR="0" lvl="2" indent="-204469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543050" marR="0" lvl="3" indent="-10033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000250" marR="0" lvl="4" indent="-10032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514600" marR="0" lvl="5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971800" marR="0" lvl="6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429000" marR="0" lvl="7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886200" marR="0" lvl="8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2"/>
          </p:nvPr>
        </p:nvSpPr>
        <p:spPr>
          <a:xfrm>
            <a:off x="711200" y="4766735"/>
            <a:ext cx="8509813" cy="125306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8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dt" idx="10"/>
          </p:nvPr>
        </p:nvSpPr>
        <p:spPr>
          <a:xfrm>
            <a:off x="9906993" y="6172203"/>
            <a:ext cx="1600616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ftr" idx="11"/>
          </p:nvPr>
        </p:nvSpPr>
        <p:spPr>
          <a:xfrm>
            <a:off x="711200" y="6172201"/>
            <a:ext cx="774896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10365902" y="5578478"/>
            <a:ext cx="1142542" cy="6699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28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rPr>
              <a:t>‹Nr.›</a:t>
            </a:fld>
            <a:endParaRPr lang="es-ES" sz="2800" b="0" i="0">
              <a:solidFill>
                <a:srgbClr val="07448E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el und vertikaler Text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title"/>
          </p:nvPr>
        </p:nvSpPr>
        <p:spPr>
          <a:xfrm>
            <a:off x="711200" y="4495800"/>
            <a:ext cx="8739822" cy="1524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Questrial"/>
              <a:buNone/>
              <a:defRPr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 rot="5400000">
            <a:off x="3197277" y="-1952675"/>
            <a:ext cx="3767670" cy="87398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85750" marR="0" lvl="0" indent="-184150" algn="l" rtl="0">
              <a:spcBef>
                <a:spcPts val="40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742950" marR="0" lvl="1" indent="-194309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200150" marR="0" lvl="2" indent="-204469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543050" marR="0" lvl="3" indent="-10033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000250" marR="0" lvl="4" indent="-10032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514600" marR="0" lvl="5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971800" marR="0" lvl="6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429000" marR="0" lvl="7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886200" marR="0" lvl="8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15" name="Shape 115"/>
          <p:cNvSpPr txBox="1">
            <a:spLocks noGrp="1"/>
          </p:cNvSpPr>
          <p:nvPr>
            <p:ph type="dt" idx="10"/>
          </p:nvPr>
        </p:nvSpPr>
        <p:spPr>
          <a:xfrm>
            <a:off x="9906993" y="6172203"/>
            <a:ext cx="1600616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ftr" idx="11"/>
          </p:nvPr>
        </p:nvSpPr>
        <p:spPr>
          <a:xfrm>
            <a:off x="711200" y="6172201"/>
            <a:ext cx="774896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17" name="Shape 117"/>
          <p:cNvSpPr txBox="1">
            <a:spLocks noGrp="1"/>
          </p:cNvSpPr>
          <p:nvPr>
            <p:ph type="sldNum" idx="12"/>
          </p:nvPr>
        </p:nvSpPr>
        <p:spPr>
          <a:xfrm>
            <a:off x="10365902" y="5578478"/>
            <a:ext cx="1142542" cy="6699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28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rPr>
              <a:t>‹Nr.›</a:t>
            </a:fld>
            <a:endParaRPr lang="es-ES" sz="2800" b="0" i="0">
              <a:solidFill>
                <a:srgbClr val="07448E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kaler Titel und Text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title"/>
          </p:nvPr>
        </p:nvSpPr>
        <p:spPr>
          <a:xfrm rot="5400000">
            <a:off x="7908204" y="1380403"/>
            <a:ext cx="4419599" cy="272559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Questrial"/>
              <a:buNone/>
              <a:defRPr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 rot="5400000">
            <a:off x="1868007" y="-623408"/>
            <a:ext cx="5486399" cy="78000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85750" marR="0" lvl="0" indent="-184150" algn="l" rtl="0">
              <a:spcBef>
                <a:spcPts val="40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742950" marR="0" lvl="1" indent="-194309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200150" marR="0" lvl="2" indent="-204469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543050" marR="0" lvl="3" indent="-10033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000250" marR="0" lvl="4" indent="-10032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514600" marR="0" lvl="5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971800" marR="0" lvl="6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429000" marR="0" lvl="7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886200" marR="0" lvl="8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21" name="Shape 121"/>
          <p:cNvSpPr txBox="1">
            <a:spLocks noGrp="1"/>
          </p:cNvSpPr>
          <p:nvPr>
            <p:ph type="dt" idx="10"/>
          </p:nvPr>
        </p:nvSpPr>
        <p:spPr>
          <a:xfrm>
            <a:off x="9906993" y="6172203"/>
            <a:ext cx="1600616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22" name="Shape 122"/>
          <p:cNvSpPr txBox="1">
            <a:spLocks noGrp="1"/>
          </p:cNvSpPr>
          <p:nvPr>
            <p:ph type="ftr" idx="11"/>
          </p:nvPr>
        </p:nvSpPr>
        <p:spPr>
          <a:xfrm>
            <a:off x="711200" y="6172201"/>
            <a:ext cx="774896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23" name="Shape 123"/>
          <p:cNvSpPr txBox="1">
            <a:spLocks noGrp="1"/>
          </p:cNvSpPr>
          <p:nvPr>
            <p:ph type="sldNum" idx="12"/>
          </p:nvPr>
        </p:nvSpPr>
        <p:spPr>
          <a:xfrm>
            <a:off x="10365902" y="5578478"/>
            <a:ext cx="1142542" cy="6699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28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rPr>
              <a:t>‹Nr.›</a:t>
            </a:fld>
            <a:endParaRPr lang="es-ES" sz="2800" b="0" i="0">
              <a:solidFill>
                <a:srgbClr val="07448E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folie">
    <p:bg>
      <p:bgPr>
        <a:gradFill>
          <a:gsLst>
            <a:gs pos="0">
              <a:srgbClr val="E28D00">
                <a:alpha val="76862"/>
              </a:srgbClr>
            </a:gs>
            <a:gs pos="52000">
              <a:schemeClr val="lt1"/>
            </a:gs>
            <a:gs pos="100000">
              <a:srgbClr val="00AACA">
                <a:alpha val="74901"/>
              </a:srgbClr>
            </a:gs>
          </a:gsLst>
          <a:lin ang="10800000" scaled="0"/>
        </a:gra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>
            <a:spLocks noGrp="1"/>
          </p:cNvSpPr>
          <p:nvPr>
            <p:ph type="ctrTitle"/>
          </p:nvPr>
        </p:nvSpPr>
        <p:spPr>
          <a:xfrm>
            <a:off x="732366" y="2768515"/>
            <a:ext cx="8206284" cy="3124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Questrial"/>
              <a:buNone/>
              <a:defRPr sz="4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32" name="Shape 132"/>
          <p:cNvSpPr txBox="1">
            <a:spLocks noGrp="1"/>
          </p:cNvSpPr>
          <p:nvPr>
            <p:ph type="subTitle" idx="1"/>
          </p:nvPr>
        </p:nvSpPr>
        <p:spPr>
          <a:xfrm>
            <a:off x="733395" y="533400"/>
            <a:ext cx="6605667" cy="191346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40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20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ctr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ctr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ctr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ctr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ctr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ctr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ctr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ctr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33" name="Shape 133"/>
          <p:cNvSpPr txBox="1">
            <a:spLocks noGrp="1"/>
          </p:cNvSpPr>
          <p:nvPr>
            <p:ph type="dt" idx="10"/>
          </p:nvPr>
        </p:nvSpPr>
        <p:spPr>
          <a:xfrm>
            <a:off x="9906993" y="6172203"/>
            <a:ext cx="1600616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34" name="Shape 134"/>
          <p:cNvSpPr txBox="1">
            <a:spLocks noGrp="1"/>
          </p:cNvSpPr>
          <p:nvPr>
            <p:ph type="ftr" idx="11"/>
          </p:nvPr>
        </p:nvSpPr>
        <p:spPr>
          <a:xfrm>
            <a:off x="711200" y="6172201"/>
            <a:ext cx="774896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35" name="Shape 135"/>
          <p:cNvSpPr txBox="1">
            <a:spLocks noGrp="1"/>
          </p:cNvSpPr>
          <p:nvPr>
            <p:ph type="sldNum" idx="12"/>
          </p:nvPr>
        </p:nvSpPr>
        <p:spPr>
          <a:xfrm>
            <a:off x="10365902" y="5578478"/>
            <a:ext cx="1142542" cy="6699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28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rPr>
              <a:t>‹Nr.›</a:t>
            </a:fld>
            <a:endParaRPr lang="es-ES" sz="2800" b="0" i="0">
              <a:solidFill>
                <a:srgbClr val="07448E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>
            <a:spLocks noGrp="1"/>
          </p:cNvSpPr>
          <p:nvPr>
            <p:ph type="title"/>
          </p:nvPr>
        </p:nvSpPr>
        <p:spPr>
          <a:xfrm>
            <a:off x="711200" y="533400"/>
            <a:ext cx="8739822" cy="1524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Questrial"/>
              <a:buNone/>
              <a:defRPr sz="32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730275" y="2212583"/>
            <a:ext cx="8739822" cy="376767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285750" marR="0" lvl="0" indent="-184150" algn="l" rtl="0">
              <a:spcBef>
                <a:spcPts val="40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742950" marR="0" lvl="1" indent="-194309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200150" marR="0" lvl="2" indent="-204469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543050" marR="0" lvl="3" indent="-10033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000250" marR="0" lvl="4" indent="-10032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514600" marR="0" lvl="5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971800" marR="0" lvl="6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429000" marR="0" lvl="7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886200" marR="0" lvl="8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39" name="Shape 139"/>
          <p:cNvSpPr txBox="1">
            <a:spLocks noGrp="1"/>
          </p:cNvSpPr>
          <p:nvPr>
            <p:ph type="dt" idx="10"/>
          </p:nvPr>
        </p:nvSpPr>
        <p:spPr>
          <a:xfrm>
            <a:off x="9906993" y="6172203"/>
            <a:ext cx="1600616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40" name="Shape 140"/>
          <p:cNvSpPr txBox="1">
            <a:spLocks noGrp="1"/>
          </p:cNvSpPr>
          <p:nvPr>
            <p:ph type="ftr" idx="11"/>
          </p:nvPr>
        </p:nvSpPr>
        <p:spPr>
          <a:xfrm>
            <a:off x="711200" y="6172201"/>
            <a:ext cx="774896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41" name="Shape 141"/>
          <p:cNvSpPr txBox="1">
            <a:spLocks noGrp="1"/>
          </p:cNvSpPr>
          <p:nvPr>
            <p:ph type="sldNum" idx="12"/>
          </p:nvPr>
        </p:nvSpPr>
        <p:spPr>
          <a:xfrm>
            <a:off x="10365902" y="5578478"/>
            <a:ext cx="1142542" cy="6699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28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rPr>
              <a:t>‹Nr.›</a:t>
            </a:fld>
            <a:endParaRPr lang="es-ES" sz="2800" b="0" i="0">
              <a:solidFill>
                <a:srgbClr val="07448E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711200" y="533400"/>
            <a:ext cx="8739822" cy="1524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Questrial"/>
              <a:buNone/>
              <a:defRPr sz="32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730275" y="2212583"/>
            <a:ext cx="8739822" cy="376767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285750" marR="0" lvl="0" indent="-184150" algn="l" rtl="0">
              <a:spcBef>
                <a:spcPts val="40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742950" marR="0" lvl="1" indent="-194309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200150" marR="0" lvl="2" indent="-204469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543050" marR="0" lvl="3" indent="-10033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000250" marR="0" lvl="4" indent="-10032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514600" marR="0" lvl="5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971800" marR="0" lvl="6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429000" marR="0" lvl="7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886200" marR="0" lvl="8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dt" idx="10"/>
          </p:nvPr>
        </p:nvSpPr>
        <p:spPr>
          <a:xfrm>
            <a:off x="9906993" y="6172203"/>
            <a:ext cx="1600616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ftr" idx="11"/>
          </p:nvPr>
        </p:nvSpPr>
        <p:spPr>
          <a:xfrm>
            <a:off x="711200" y="6172201"/>
            <a:ext cx="774896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10365902" y="5578478"/>
            <a:ext cx="1142542" cy="6699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2800" b="0" i="0" u="none" strike="noStrike" cap="none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rPr>
              <a:t>‹Nr.›</a:t>
            </a:fld>
            <a:endParaRPr lang="es-ES" sz="2800" b="0" i="0" u="none" strike="noStrike" cap="none">
              <a:solidFill>
                <a:srgbClr val="07448E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Nur Titel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>
            <a:spLocks noGrp="1"/>
          </p:cNvSpPr>
          <p:nvPr>
            <p:ph type="title"/>
          </p:nvPr>
        </p:nvSpPr>
        <p:spPr>
          <a:xfrm>
            <a:off x="711200" y="4495800"/>
            <a:ext cx="8739822" cy="1524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Questrial"/>
              <a:buNone/>
              <a:defRPr sz="32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44" name="Shape 144"/>
          <p:cNvSpPr txBox="1">
            <a:spLocks noGrp="1"/>
          </p:cNvSpPr>
          <p:nvPr>
            <p:ph type="dt" idx="10"/>
          </p:nvPr>
        </p:nvSpPr>
        <p:spPr>
          <a:xfrm>
            <a:off x="9906993" y="6172203"/>
            <a:ext cx="1600616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45" name="Shape 145"/>
          <p:cNvSpPr txBox="1">
            <a:spLocks noGrp="1"/>
          </p:cNvSpPr>
          <p:nvPr>
            <p:ph type="ftr" idx="11"/>
          </p:nvPr>
        </p:nvSpPr>
        <p:spPr>
          <a:xfrm>
            <a:off x="711200" y="6172201"/>
            <a:ext cx="774896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46" name="Shape 146"/>
          <p:cNvSpPr txBox="1">
            <a:spLocks noGrp="1"/>
          </p:cNvSpPr>
          <p:nvPr>
            <p:ph type="sldNum" idx="12"/>
          </p:nvPr>
        </p:nvSpPr>
        <p:spPr>
          <a:xfrm>
            <a:off x="10365902" y="5578478"/>
            <a:ext cx="1142542" cy="6699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28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rPr>
              <a:t>‹Nr.›</a:t>
            </a:fld>
            <a:endParaRPr lang="es-ES" sz="2800" b="0" i="0">
              <a:solidFill>
                <a:srgbClr val="07448E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Abschnitts- überschrif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>
            <a:spLocks noGrp="1"/>
          </p:cNvSpPr>
          <p:nvPr>
            <p:ph type="title"/>
          </p:nvPr>
        </p:nvSpPr>
        <p:spPr>
          <a:xfrm>
            <a:off x="711200" y="1981200"/>
            <a:ext cx="8536623" cy="231986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Questrial"/>
              <a:buNone/>
              <a:defRPr sz="32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711200" y="4487333"/>
            <a:ext cx="8536623" cy="153246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8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50" name="Shape 150"/>
          <p:cNvSpPr txBox="1">
            <a:spLocks noGrp="1"/>
          </p:cNvSpPr>
          <p:nvPr>
            <p:ph type="dt" idx="10"/>
          </p:nvPr>
        </p:nvSpPr>
        <p:spPr>
          <a:xfrm>
            <a:off x="9906993" y="6172203"/>
            <a:ext cx="1600616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51" name="Shape 151"/>
          <p:cNvSpPr txBox="1">
            <a:spLocks noGrp="1"/>
          </p:cNvSpPr>
          <p:nvPr>
            <p:ph type="ftr" idx="11"/>
          </p:nvPr>
        </p:nvSpPr>
        <p:spPr>
          <a:xfrm>
            <a:off x="711200" y="6172201"/>
            <a:ext cx="774896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52" name="Shape 152"/>
          <p:cNvSpPr txBox="1">
            <a:spLocks noGrp="1"/>
          </p:cNvSpPr>
          <p:nvPr>
            <p:ph type="sldNum" idx="12"/>
          </p:nvPr>
        </p:nvSpPr>
        <p:spPr>
          <a:xfrm>
            <a:off x="10365902" y="5578478"/>
            <a:ext cx="1142542" cy="6699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28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rPr>
              <a:t>‹Nr.›</a:t>
            </a:fld>
            <a:endParaRPr lang="es-ES" sz="2800" b="0" i="0">
              <a:solidFill>
                <a:srgbClr val="07448E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Zwei Inhalte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title"/>
          </p:nvPr>
        </p:nvSpPr>
        <p:spPr>
          <a:xfrm>
            <a:off x="711200" y="533400"/>
            <a:ext cx="8739822" cy="1524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Questrial"/>
              <a:buNone/>
              <a:defRPr sz="32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55" name="Shape 155"/>
          <p:cNvSpPr txBox="1">
            <a:spLocks noGrp="1"/>
          </p:cNvSpPr>
          <p:nvPr>
            <p:ph type="body" idx="1"/>
          </p:nvPr>
        </p:nvSpPr>
        <p:spPr>
          <a:xfrm>
            <a:off x="720406" y="2230966"/>
            <a:ext cx="5266622" cy="376766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285750" marR="0" lvl="0" indent="-184150" algn="l" rtl="0">
              <a:spcBef>
                <a:spcPts val="40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742950" marR="0" lvl="1" indent="-194309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200150" marR="0" lvl="2" indent="-204469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543050" marR="0" lvl="3" indent="-10033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000250" marR="0" lvl="4" indent="-10032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514600" marR="0" lvl="5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971800" marR="0" lvl="6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429000" marR="0" lvl="7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886200" marR="0" lvl="8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56" name="Shape 156"/>
          <p:cNvSpPr txBox="1">
            <a:spLocks noGrp="1"/>
          </p:cNvSpPr>
          <p:nvPr>
            <p:ph type="body" idx="2"/>
          </p:nvPr>
        </p:nvSpPr>
        <p:spPr>
          <a:xfrm>
            <a:off x="6096000" y="2230966"/>
            <a:ext cx="5264316" cy="3759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285750" marR="0" lvl="0" indent="-184150" algn="l" rtl="0">
              <a:spcBef>
                <a:spcPts val="40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742950" marR="0" lvl="1" indent="-194309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200150" marR="0" lvl="2" indent="-204469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543050" marR="0" lvl="3" indent="-10033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000250" marR="0" lvl="4" indent="-10032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514600" marR="0" lvl="5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971800" marR="0" lvl="6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429000" marR="0" lvl="7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886200" marR="0" lvl="8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57" name="Shape 157"/>
          <p:cNvSpPr txBox="1">
            <a:spLocks noGrp="1"/>
          </p:cNvSpPr>
          <p:nvPr>
            <p:ph type="dt" idx="10"/>
          </p:nvPr>
        </p:nvSpPr>
        <p:spPr>
          <a:xfrm>
            <a:off x="9906993" y="6172203"/>
            <a:ext cx="1600616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58" name="Shape 158"/>
          <p:cNvSpPr txBox="1">
            <a:spLocks noGrp="1"/>
          </p:cNvSpPr>
          <p:nvPr>
            <p:ph type="ftr" idx="11"/>
          </p:nvPr>
        </p:nvSpPr>
        <p:spPr>
          <a:xfrm>
            <a:off x="711200" y="6172201"/>
            <a:ext cx="774896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59" name="Shape 159"/>
          <p:cNvSpPr txBox="1">
            <a:spLocks noGrp="1"/>
          </p:cNvSpPr>
          <p:nvPr>
            <p:ph type="sldNum" idx="12"/>
          </p:nvPr>
        </p:nvSpPr>
        <p:spPr>
          <a:xfrm>
            <a:off x="10365902" y="5578478"/>
            <a:ext cx="1142542" cy="6699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28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rPr>
              <a:t>‹Nr.›</a:t>
            </a:fld>
            <a:endParaRPr lang="es-ES" sz="2800" b="0" i="0">
              <a:solidFill>
                <a:srgbClr val="07448E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Vergleich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>
            <a:spLocks noGrp="1"/>
          </p:cNvSpPr>
          <p:nvPr>
            <p:ph type="title"/>
          </p:nvPr>
        </p:nvSpPr>
        <p:spPr>
          <a:xfrm>
            <a:off x="719529" y="4470400"/>
            <a:ext cx="8739822" cy="1524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Questrial"/>
              <a:buNone/>
              <a:defRPr sz="32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1016001" y="533400"/>
            <a:ext cx="4955821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2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40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2000" b="1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800" b="1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1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1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1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1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1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1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63" name="Shape 163"/>
          <p:cNvSpPr txBox="1">
            <a:spLocks noGrp="1"/>
          </p:cNvSpPr>
          <p:nvPr>
            <p:ph type="body" idx="2"/>
          </p:nvPr>
        </p:nvSpPr>
        <p:spPr>
          <a:xfrm>
            <a:off x="711199" y="1143000"/>
            <a:ext cx="5260622" cy="315806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85750" marR="0" lvl="0" indent="-184150" algn="l" rtl="0">
              <a:spcBef>
                <a:spcPts val="40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742950" marR="0" lvl="1" indent="-194309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200150" marR="0" lvl="2" indent="-204469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543050" marR="0" lvl="3" indent="-10033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000250" marR="0" lvl="4" indent="-10032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514600" marR="0" lvl="5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971800" marR="0" lvl="6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429000" marR="0" lvl="7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886200" marR="0" lvl="8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64" name="Shape 164"/>
          <p:cNvSpPr txBox="1">
            <a:spLocks noGrp="1"/>
          </p:cNvSpPr>
          <p:nvPr>
            <p:ph type="body" idx="3"/>
          </p:nvPr>
        </p:nvSpPr>
        <p:spPr>
          <a:xfrm>
            <a:off x="6473355" y="566737"/>
            <a:ext cx="5018734" cy="5762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2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40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2000" b="1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800" b="1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1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1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1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1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1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1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65" name="Shape 165"/>
          <p:cNvSpPr txBox="1">
            <a:spLocks noGrp="1"/>
          </p:cNvSpPr>
          <p:nvPr>
            <p:ph type="body" idx="4"/>
          </p:nvPr>
        </p:nvSpPr>
        <p:spPr>
          <a:xfrm>
            <a:off x="6216482" y="1143000"/>
            <a:ext cx="5275606" cy="314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85750" marR="0" lvl="0" indent="-184150" algn="l" rtl="0">
              <a:spcBef>
                <a:spcPts val="40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742950" marR="0" lvl="1" indent="-194309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200150" marR="0" lvl="2" indent="-204469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543050" marR="0" lvl="3" indent="-10033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000250" marR="0" lvl="4" indent="-10032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514600" marR="0" lvl="5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971800" marR="0" lvl="6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429000" marR="0" lvl="7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886200" marR="0" lvl="8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66" name="Shape 166"/>
          <p:cNvSpPr txBox="1">
            <a:spLocks noGrp="1"/>
          </p:cNvSpPr>
          <p:nvPr>
            <p:ph type="dt" idx="10"/>
          </p:nvPr>
        </p:nvSpPr>
        <p:spPr>
          <a:xfrm>
            <a:off x="9906993" y="6172203"/>
            <a:ext cx="1600616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67" name="Shape 167"/>
          <p:cNvSpPr txBox="1">
            <a:spLocks noGrp="1"/>
          </p:cNvSpPr>
          <p:nvPr>
            <p:ph type="ftr" idx="11"/>
          </p:nvPr>
        </p:nvSpPr>
        <p:spPr>
          <a:xfrm>
            <a:off x="711200" y="6172201"/>
            <a:ext cx="774896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68" name="Shape 168"/>
          <p:cNvSpPr txBox="1">
            <a:spLocks noGrp="1"/>
          </p:cNvSpPr>
          <p:nvPr>
            <p:ph type="sldNum" idx="12"/>
          </p:nvPr>
        </p:nvSpPr>
        <p:spPr>
          <a:xfrm>
            <a:off x="10365902" y="5578478"/>
            <a:ext cx="1142542" cy="6699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28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rPr>
              <a:t>‹Nr.›</a:t>
            </a:fld>
            <a:endParaRPr lang="es-ES" sz="2800" b="0" i="0">
              <a:solidFill>
                <a:srgbClr val="07448E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>
            <a:spLocks noGrp="1"/>
          </p:cNvSpPr>
          <p:nvPr>
            <p:ph type="dt" idx="10"/>
          </p:nvPr>
        </p:nvSpPr>
        <p:spPr>
          <a:xfrm>
            <a:off x="9906993" y="6172203"/>
            <a:ext cx="1600616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71" name="Shape 171"/>
          <p:cNvSpPr txBox="1">
            <a:spLocks noGrp="1"/>
          </p:cNvSpPr>
          <p:nvPr>
            <p:ph type="ftr" idx="11"/>
          </p:nvPr>
        </p:nvSpPr>
        <p:spPr>
          <a:xfrm>
            <a:off x="711200" y="6172201"/>
            <a:ext cx="774896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72" name="Shape 172"/>
          <p:cNvSpPr txBox="1">
            <a:spLocks noGrp="1"/>
          </p:cNvSpPr>
          <p:nvPr>
            <p:ph type="sldNum" idx="12"/>
          </p:nvPr>
        </p:nvSpPr>
        <p:spPr>
          <a:xfrm>
            <a:off x="10365902" y="5578478"/>
            <a:ext cx="1142542" cy="6699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28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rPr>
              <a:t>‹Nr.›</a:t>
            </a:fld>
            <a:endParaRPr lang="es-ES" sz="2800" b="0" i="0">
              <a:solidFill>
                <a:srgbClr val="07448E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Inhalt mit Überschrift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>
            <a:spLocks noGrp="1"/>
          </p:cNvSpPr>
          <p:nvPr>
            <p:ph type="title"/>
          </p:nvPr>
        </p:nvSpPr>
        <p:spPr>
          <a:xfrm>
            <a:off x="7224889" y="533400"/>
            <a:ext cx="4267199" cy="1524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Questrial"/>
              <a:buNone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711199" y="533400"/>
            <a:ext cx="5918339" cy="5486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285750" marR="0" lvl="0" indent="-184150" algn="l" rtl="0">
              <a:spcBef>
                <a:spcPts val="40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742950" marR="0" lvl="1" indent="-194309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200150" marR="0" lvl="2" indent="-204469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543050" marR="0" lvl="3" indent="-10033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000250" marR="0" lvl="4" indent="-10032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514600" marR="0" lvl="5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971800" marR="0" lvl="6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429000" marR="0" lvl="7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886200" marR="0" lvl="8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76" name="Shape 176"/>
          <p:cNvSpPr txBox="1">
            <a:spLocks noGrp="1"/>
          </p:cNvSpPr>
          <p:nvPr>
            <p:ph type="body" idx="2"/>
          </p:nvPr>
        </p:nvSpPr>
        <p:spPr>
          <a:xfrm>
            <a:off x="7224889" y="2209802"/>
            <a:ext cx="4267199" cy="209126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2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20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1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9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1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9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1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9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1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9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1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9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1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9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77" name="Shape 177"/>
          <p:cNvSpPr txBox="1">
            <a:spLocks noGrp="1"/>
          </p:cNvSpPr>
          <p:nvPr>
            <p:ph type="dt" idx="10"/>
          </p:nvPr>
        </p:nvSpPr>
        <p:spPr>
          <a:xfrm>
            <a:off x="9906993" y="6172203"/>
            <a:ext cx="1600616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78" name="Shape 178"/>
          <p:cNvSpPr txBox="1">
            <a:spLocks noGrp="1"/>
          </p:cNvSpPr>
          <p:nvPr>
            <p:ph type="ftr" idx="11"/>
          </p:nvPr>
        </p:nvSpPr>
        <p:spPr>
          <a:xfrm>
            <a:off x="711200" y="6172201"/>
            <a:ext cx="774896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79" name="Shape 179"/>
          <p:cNvSpPr txBox="1">
            <a:spLocks noGrp="1"/>
          </p:cNvSpPr>
          <p:nvPr>
            <p:ph type="sldNum" idx="12"/>
          </p:nvPr>
        </p:nvSpPr>
        <p:spPr>
          <a:xfrm>
            <a:off x="10365902" y="5578478"/>
            <a:ext cx="1142542" cy="6699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28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rPr>
              <a:t>‹Nr.›</a:t>
            </a:fld>
            <a:endParaRPr lang="es-ES" sz="2800" b="0" i="0">
              <a:solidFill>
                <a:srgbClr val="07448E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Bild mit Überschrift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 txBox="1">
            <a:spLocks noGrp="1"/>
          </p:cNvSpPr>
          <p:nvPr>
            <p:ph type="title"/>
          </p:nvPr>
        </p:nvSpPr>
        <p:spPr>
          <a:xfrm>
            <a:off x="5994400" y="1447800"/>
            <a:ext cx="4751011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Questrial"/>
              <a:buNone/>
              <a:defRPr sz="2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82" name="Shape 182"/>
          <p:cNvSpPr>
            <a:spLocks noGrp="1"/>
          </p:cNvSpPr>
          <p:nvPr>
            <p:ph type="pic" idx="2"/>
          </p:nvPr>
        </p:nvSpPr>
        <p:spPr>
          <a:xfrm>
            <a:off x="1016000" y="914400"/>
            <a:ext cx="4374632" cy="4800600"/>
          </a:xfrm>
          <a:prstGeom prst="snip2DiagRect">
            <a:avLst>
              <a:gd name="adj1" fmla="val 10815"/>
              <a:gd name="adj2" fmla="val 0"/>
            </a:avLst>
          </a:prstGeom>
          <a:noFill/>
          <a:ln w="15875" cap="flat" cmpd="sng">
            <a:solidFill>
              <a:schemeClr val="lt1">
                <a:alpha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5994703" y="2743200"/>
            <a:ext cx="4752297" cy="2082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8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2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20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1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9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1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9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1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9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1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9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1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9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1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9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84" name="Shape 184"/>
          <p:cNvSpPr txBox="1">
            <a:spLocks noGrp="1"/>
          </p:cNvSpPr>
          <p:nvPr>
            <p:ph type="dt" idx="10"/>
          </p:nvPr>
        </p:nvSpPr>
        <p:spPr>
          <a:xfrm>
            <a:off x="9906993" y="6172203"/>
            <a:ext cx="1600616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85" name="Shape 185"/>
          <p:cNvSpPr txBox="1">
            <a:spLocks noGrp="1"/>
          </p:cNvSpPr>
          <p:nvPr>
            <p:ph type="ftr" idx="11"/>
          </p:nvPr>
        </p:nvSpPr>
        <p:spPr>
          <a:xfrm>
            <a:off x="711200" y="6172201"/>
            <a:ext cx="774896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86" name="Shape 186"/>
          <p:cNvSpPr txBox="1">
            <a:spLocks noGrp="1"/>
          </p:cNvSpPr>
          <p:nvPr>
            <p:ph type="sldNum" idx="12"/>
          </p:nvPr>
        </p:nvSpPr>
        <p:spPr>
          <a:xfrm>
            <a:off x="10365902" y="5578478"/>
            <a:ext cx="1142542" cy="6699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28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rPr>
              <a:t>‹Nr.›</a:t>
            </a:fld>
            <a:endParaRPr lang="es-ES" sz="2800" b="0" i="0">
              <a:solidFill>
                <a:srgbClr val="07448E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anoramabild mit Beschriftung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>
            <a:spLocks noGrp="1"/>
          </p:cNvSpPr>
          <p:nvPr>
            <p:ph type="title"/>
          </p:nvPr>
        </p:nvSpPr>
        <p:spPr>
          <a:xfrm>
            <a:off x="711200" y="4495800"/>
            <a:ext cx="8739822" cy="1524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Questrial"/>
              <a:buNone/>
              <a:defRPr sz="32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89" name="Shape 189"/>
          <p:cNvSpPr>
            <a:spLocks noGrp="1"/>
          </p:cNvSpPr>
          <p:nvPr>
            <p:ph type="pic" idx="2"/>
          </p:nvPr>
        </p:nvSpPr>
        <p:spPr>
          <a:xfrm>
            <a:off x="711200" y="533400"/>
            <a:ext cx="10769599" cy="3124199"/>
          </a:xfrm>
          <a:prstGeom prst="snip2DiagRect">
            <a:avLst>
              <a:gd name="adj1" fmla="val 10815"/>
              <a:gd name="adj2" fmla="val 0"/>
            </a:avLst>
          </a:prstGeom>
          <a:noFill/>
          <a:ln w="15875" cap="flat" cmpd="sng">
            <a:solidFill>
              <a:schemeClr val="lt1">
                <a:alpha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90" name="Shape 190"/>
          <p:cNvSpPr txBox="1">
            <a:spLocks noGrp="1"/>
          </p:cNvSpPr>
          <p:nvPr>
            <p:ph type="body" idx="1"/>
          </p:nvPr>
        </p:nvSpPr>
        <p:spPr>
          <a:xfrm>
            <a:off x="1016003" y="3843867"/>
            <a:ext cx="9708442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8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514600" marR="0" lvl="5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971800" marR="0" lvl="6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429000" marR="0" lvl="7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886200" marR="0" lvl="8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91" name="Shape 191"/>
          <p:cNvSpPr txBox="1">
            <a:spLocks noGrp="1"/>
          </p:cNvSpPr>
          <p:nvPr>
            <p:ph type="dt" idx="10"/>
          </p:nvPr>
        </p:nvSpPr>
        <p:spPr>
          <a:xfrm>
            <a:off x="9906993" y="6172203"/>
            <a:ext cx="1600616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92" name="Shape 192"/>
          <p:cNvSpPr txBox="1">
            <a:spLocks noGrp="1"/>
          </p:cNvSpPr>
          <p:nvPr>
            <p:ph type="ftr" idx="11"/>
          </p:nvPr>
        </p:nvSpPr>
        <p:spPr>
          <a:xfrm>
            <a:off x="711200" y="6172201"/>
            <a:ext cx="774896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93" name="Shape 193"/>
          <p:cNvSpPr txBox="1">
            <a:spLocks noGrp="1"/>
          </p:cNvSpPr>
          <p:nvPr>
            <p:ph type="sldNum" idx="12"/>
          </p:nvPr>
        </p:nvSpPr>
        <p:spPr>
          <a:xfrm>
            <a:off x="10365902" y="5578478"/>
            <a:ext cx="1142542" cy="6699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28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rPr>
              <a:t>‹Nr.›</a:t>
            </a:fld>
            <a:endParaRPr lang="es-ES" sz="2800" b="0" i="0">
              <a:solidFill>
                <a:srgbClr val="07448E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el und Beschriftung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title"/>
          </p:nvPr>
        </p:nvSpPr>
        <p:spPr>
          <a:xfrm>
            <a:off x="711200" y="533400"/>
            <a:ext cx="10769599" cy="2895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Questrial"/>
              <a:buNone/>
              <a:defRPr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711200" y="4114800"/>
            <a:ext cx="8511403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8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97" name="Shape 197"/>
          <p:cNvSpPr txBox="1">
            <a:spLocks noGrp="1"/>
          </p:cNvSpPr>
          <p:nvPr>
            <p:ph type="dt" idx="10"/>
          </p:nvPr>
        </p:nvSpPr>
        <p:spPr>
          <a:xfrm>
            <a:off x="9906993" y="6172203"/>
            <a:ext cx="1600616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98" name="Shape 198"/>
          <p:cNvSpPr txBox="1">
            <a:spLocks noGrp="1"/>
          </p:cNvSpPr>
          <p:nvPr>
            <p:ph type="ftr" idx="11"/>
          </p:nvPr>
        </p:nvSpPr>
        <p:spPr>
          <a:xfrm>
            <a:off x="711200" y="6172201"/>
            <a:ext cx="774896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99" name="Shape 199"/>
          <p:cNvSpPr txBox="1">
            <a:spLocks noGrp="1"/>
          </p:cNvSpPr>
          <p:nvPr>
            <p:ph type="sldNum" idx="12"/>
          </p:nvPr>
        </p:nvSpPr>
        <p:spPr>
          <a:xfrm>
            <a:off x="10365902" y="5578478"/>
            <a:ext cx="1142542" cy="6699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28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rPr>
              <a:t>‹Nr.›</a:t>
            </a:fld>
            <a:endParaRPr lang="es-ES" sz="2800" b="0" i="0">
              <a:solidFill>
                <a:srgbClr val="07448E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Zitat mit Beschriftung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title"/>
          </p:nvPr>
        </p:nvSpPr>
        <p:spPr>
          <a:xfrm>
            <a:off x="1141711" y="533400"/>
            <a:ext cx="9146382" cy="2895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lt1"/>
              </a:buClr>
              <a:buFont typeface="Questrial"/>
              <a:buNone/>
              <a:defRPr sz="2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02" name="Shape 202"/>
          <p:cNvSpPr txBox="1">
            <a:spLocks noGrp="1"/>
          </p:cNvSpPr>
          <p:nvPr>
            <p:ph type="body" idx="1"/>
          </p:nvPr>
        </p:nvSpPr>
        <p:spPr>
          <a:xfrm>
            <a:off x="1422400" y="3429000"/>
            <a:ext cx="8536623" cy="482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40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8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514600" marR="0" lvl="5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971800" marR="0" lvl="6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429000" marR="0" lvl="7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886200" marR="0" lvl="8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03" name="Shape 203"/>
          <p:cNvSpPr txBox="1">
            <a:spLocks noGrp="1"/>
          </p:cNvSpPr>
          <p:nvPr>
            <p:ph type="body" idx="2"/>
          </p:nvPr>
        </p:nvSpPr>
        <p:spPr>
          <a:xfrm>
            <a:off x="711200" y="4301069"/>
            <a:ext cx="8509815" cy="171873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40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20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04" name="Shape 204"/>
          <p:cNvSpPr txBox="1">
            <a:spLocks noGrp="1"/>
          </p:cNvSpPr>
          <p:nvPr>
            <p:ph type="dt" idx="10"/>
          </p:nvPr>
        </p:nvSpPr>
        <p:spPr>
          <a:xfrm>
            <a:off x="9906993" y="6172203"/>
            <a:ext cx="1600616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05" name="Shape 205"/>
          <p:cNvSpPr txBox="1">
            <a:spLocks noGrp="1"/>
          </p:cNvSpPr>
          <p:nvPr>
            <p:ph type="ftr" idx="11"/>
          </p:nvPr>
        </p:nvSpPr>
        <p:spPr>
          <a:xfrm>
            <a:off x="711200" y="6172201"/>
            <a:ext cx="774896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06" name="Shape 206"/>
          <p:cNvSpPr txBox="1">
            <a:spLocks noGrp="1"/>
          </p:cNvSpPr>
          <p:nvPr>
            <p:ph type="sldNum" idx="12"/>
          </p:nvPr>
        </p:nvSpPr>
        <p:spPr>
          <a:xfrm>
            <a:off x="10365902" y="5578478"/>
            <a:ext cx="1142542" cy="6699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28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rPr>
              <a:t>‹Nr.›</a:t>
            </a:fld>
            <a:endParaRPr lang="es-ES" sz="2800" b="0" i="0">
              <a:solidFill>
                <a:srgbClr val="07448E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07" name="Shape 207"/>
          <p:cNvSpPr txBox="1"/>
          <p:nvPr/>
        </p:nvSpPr>
        <p:spPr>
          <a:xfrm>
            <a:off x="304801" y="710624"/>
            <a:ext cx="609759" cy="58477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ES" sz="800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“</a:t>
            </a:r>
          </a:p>
        </p:txBody>
      </p:sp>
      <p:sp>
        <p:nvSpPr>
          <p:cNvPr id="208" name="Shape 208"/>
          <p:cNvSpPr txBox="1"/>
          <p:nvPr/>
        </p:nvSpPr>
        <p:spPr>
          <a:xfrm>
            <a:off x="10261600" y="2768600"/>
            <a:ext cx="609759" cy="58477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es-ES" sz="800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Abschnitts- überschrif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711200" y="1981200"/>
            <a:ext cx="8536623" cy="231986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Questrial"/>
              <a:buNone/>
              <a:defRPr sz="32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711200" y="4487333"/>
            <a:ext cx="8536623" cy="153246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8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dt" idx="10"/>
          </p:nvPr>
        </p:nvSpPr>
        <p:spPr>
          <a:xfrm>
            <a:off x="9906993" y="6172203"/>
            <a:ext cx="1600616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ftr" idx="11"/>
          </p:nvPr>
        </p:nvSpPr>
        <p:spPr>
          <a:xfrm>
            <a:off x="711200" y="6172201"/>
            <a:ext cx="774896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10365902" y="5578478"/>
            <a:ext cx="1142542" cy="6699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28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rPr>
              <a:t>‹Nr.›</a:t>
            </a:fld>
            <a:endParaRPr lang="es-ES" sz="2800" b="0" i="0">
              <a:solidFill>
                <a:srgbClr val="07448E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Namenskarte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>
            <a:spLocks noGrp="1"/>
          </p:cNvSpPr>
          <p:nvPr>
            <p:ph type="title"/>
          </p:nvPr>
        </p:nvSpPr>
        <p:spPr>
          <a:xfrm>
            <a:off x="711200" y="3429000"/>
            <a:ext cx="8509815" cy="169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Questrial"/>
              <a:buNone/>
              <a:defRPr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11" name="Shape 211"/>
          <p:cNvSpPr txBox="1">
            <a:spLocks noGrp="1"/>
          </p:cNvSpPr>
          <p:nvPr>
            <p:ph type="body" idx="1"/>
          </p:nvPr>
        </p:nvSpPr>
        <p:spPr>
          <a:xfrm>
            <a:off x="711200" y="5132980"/>
            <a:ext cx="8511403" cy="8868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8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12" name="Shape 212"/>
          <p:cNvSpPr txBox="1">
            <a:spLocks noGrp="1"/>
          </p:cNvSpPr>
          <p:nvPr>
            <p:ph type="dt" idx="10"/>
          </p:nvPr>
        </p:nvSpPr>
        <p:spPr>
          <a:xfrm>
            <a:off x="9906993" y="6172203"/>
            <a:ext cx="1600616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13" name="Shape 213"/>
          <p:cNvSpPr txBox="1">
            <a:spLocks noGrp="1"/>
          </p:cNvSpPr>
          <p:nvPr>
            <p:ph type="ftr" idx="11"/>
          </p:nvPr>
        </p:nvSpPr>
        <p:spPr>
          <a:xfrm>
            <a:off x="711200" y="6172201"/>
            <a:ext cx="774896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14" name="Shape 214"/>
          <p:cNvSpPr txBox="1">
            <a:spLocks noGrp="1"/>
          </p:cNvSpPr>
          <p:nvPr>
            <p:ph type="sldNum" idx="12"/>
          </p:nvPr>
        </p:nvSpPr>
        <p:spPr>
          <a:xfrm>
            <a:off x="10365902" y="5578478"/>
            <a:ext cx="1142542" cy="6699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28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rPr>
              <a:t>‹Nr.›</a:t>
            </a:fld>
            <a:endParaRPr lang="es-ES" sz="2800" b="0" i="0">
              <a:solidFill>
                <a:srgbClr val="07448E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Namenskarte für Zitat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 txBox="1">
            <a:spLocks noGrp="1"/>
          </p:cNvSpPr>
          <p:nvPr>
            <p:ph type="title"/>
          </p:nvPr>
        </p:nvSpPr>
        <p:spPr>
          <a:xfrm>
            <a:off x="1141712" y="533400"/>
            <a:ext cx="9146380" cy="2895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lt1"/>
              </a:buClr>
              <a:buFont typeface="Questrial"/>
              <a:buNone/>
              <a:defRPr sz="2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17" name="Shape 217"/>
          <p:cNvSpPr txBox="1">
            <a:spLocks noGrp="1"/>
          </p:cNvSpPr>
          <p:nvPr>
            <p:ph type="body" idx="1"/>
          </p:nvPr>
        </p:nvSpPr>
        <p:spPr>
          <a:xfrm>
            <a:off x="711200" y="3886200"/>
            <a:ext cx="8509815" cy="104986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285750" marR="0" lvl="0" indent="-285750" algn="l" rtl="0">
              <a:spcBef>
                <a:spcPts val="40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742950" marR="0" lvl="1" indent="-194309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200150" marR="0" lvl="2" indent="-204469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543050" marR="0" lvl="3" indent="-10033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000250" marR="0" lvl="4" indent="-10032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514600" marR="0" lvl="5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971800" marR="0" lvl="6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429000" marR="0" lvl="7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886200" marR="0" lvl="8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18" name="Shape 218"/>
          <p:cNvSpPr txBox="1">
            <a:spLocks noGrp="1"/>
          </p:cNvSpPr>
          <p:nvPr>
            <p:ph type="body" idx="2"/>
          </p:nvPr>
        </p:nvSpPr>
        <p:spPr>
          <a:xfrm>
            <a:off x="711200" y="4953000"/>
            <a:ext cx="8509813" cy="1066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8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19" name="Shape 219"/>
          <p:cNvSpPr txBox="1">
            <a:spLocks noGrp="1"/>
          </p:cNvSpPr>
          <p:nvPr>
            <p:ph type="dt" idx="10"/>
          </p:nvPr>
        </p:nvSpPr>
        <p:spPr>
          <a:xfrm>
            <a:off x="9906993" y="6172203"/>
            <a:ext cx="1600616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20" name="Shape 220"/>
          <p:cNvSpPr txBox="1">
            <a:spLocks noGrp="1"/>
          </p:cNvSpPr>
          <p:nvPr>
            <p:ph type="ftr" idx="11"/>
          </p:nvPr>
        </p:nvSpPr>
        <p:spPr>
          <a:xfrm>
            <a:off x="711200" y="6172201"/>
            <a:ext cx="774896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21" name="Shape 221"/>
          <p:cNvSpPr txBox="1">
            <a:spLocks noGrp="1"/>
          </p:cNvSpPr>
          <p:nvPr>
            <p:ph type="sldNum" idx="12"/>
          </p:nvPr>
        </p:nvSpPr>
        <p:spPr>
          <a:xfrm>
            <a:off x="10365902" y="5578478"/>
            <a:ext cx="1142542" cy="6699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28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rPr>
              <a:t>‹Nr.›</a:t>
            </a:fld>
            <a:endParaRPr lang="es-ES" sz="2800" b="0" i="0">
              <a:solidFill>
                <a:srgbClr val="07448E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22" name="Shape 222"/>
          <p:cNvSpPr txBox="1"/>
          <p:nvPr/>
        </p:nvSpPr>
        <p:spPr>
          <a:xfrm>
            <a:off x="304801" y="710624"/>
            <a:ext cx="609759" cy="58477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ES" sz="800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“</a:t>
            </a:r>
          </a:p>
        </p:txBody>
      </p:sp>
      <p:sp>
        <p:nvSpPr>
          <p:cNvPr id="223" name="Shape 223"/>
          <p:cNvSpPr txBox="1"/>
          <p:nvPr/>
        </p:nvSpPr>
        <p:spPr>
          <a:xfrm>
            <a:off x="10261600" y="2768600"/>
            <a:ext cx="609759" cy="58477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es-ES" sz="800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Wahr oder Falsch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 txBox="1">
            <a:spLocks noGrp="1"/>
          </p:cNvSpPr>
          <p:nvPr>
            <p:ph type="title"/>
          </p:nvPr>
        </p:nvSpPr>
        <p:spPr>
          <a:xfrm>
            <a:off x="711200" y="533400"/>
            <a:ext cx="10034211" cy="2895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Questrial"/>
              <a:buNone/>
              <a:defRPr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26" name="Shape 226"/>
          <p:cNvSpPr txBox="1">
            <a:spLocks noGrp="1"/>
          </p:cNvSpPr>
          <p:nvPr>
            <p:ph type="body" idx="1"/>
          </p:nvPr>
        </p:nvSpPr>
        <p:spPr>
          <a:xfrm>
            <a:off x="711200" y="3928533"/>
            <a:ext cx="8509815" cy="838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285750" marR="0" lvl="0" indent="-285750" algn="l" rtl="0">
              <a:spcBef>
                <a:spcPts val="40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742950" marR="0" lvl="1" indent="-194309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200150" marR="0" lvl="2" indent="-204469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543050" marR="0" lvl="3" indent="-10033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000250" marR="0" lvl="4" indent="-10032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514600" marR="0" lvl="5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971800" marR="0" lvl="6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429000" marR="0" lvl="7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886200" marR="0" lvl="8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27" name="Shape 227"/>
          <p:cNvSpPr txBox="1">
            <a:spLocks noGrp="1"/>
          </p:cNvSpPr>
          <p:nvPr>
            <p:ph type="body" idx="2"/>
          </p:nvPr>
        </p:nvSpPr>
        <p:spPr>
          <a:xfrm>
            <a:off x="711200" y="4766735"/>
            <a:ext cx="8509813" cy="125306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8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28" name="Shape 228"/>
          <p:cNvSpPr txBox="1">
            <a:spLocks noGrp="1"/>
          </p:cNvSpPr>
          <p:nvPr>
            <p:ph type="dt" idx="10"/>
          </p:nvPr>
        </p:nvSpPr>
        <p:spPr>
          <a:xfrm>
            <a:off x="9906993" y="6172203"/>
            <a:ext cx="1600616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29" name="Shape 229"/>
          <p:cNvSpPr txBox="1">
            <a:spLocks noGrp="1"/>
          </p:cNvSpPr>
          <p:nvPr>
            <p:ph type="ftr" idx="11"/>
          </p:nvPr>
        </p:nvSpPr>
        <p:spPr>
          <a:xfrm>
            <a:off x="711200" y="6172201"/>
            <a:ext cx="774896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30" name="Shape 230"/>
          <p:cNvSpPr txBox="1">
            <a:spLocks noGrp="1"/>
          </p:cNvSpPr>
          <p:nvPr>
            <p:ph type="sldNum" idx="12"/>
          </p:nvPr>
        </p:nvSpPr>
        <p:spPr>
          <a:xfrm>
            <a:off x="10365902" y="5578478"/>
            <a:ext cx="1142542" cy="6699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28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rPr>
              <a:t>‹Nr.›</a:t>
            </a:fld>
            <a:endParaRPr lang="es-ES" sz="2800" b="0" i="0">
              <a:solidFill>
                <a:srgbClr val="07448E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el und vertikaler Text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>
            <a:spLocks noGrp="1"/>
          </p:cNvSpPr>
          <p:nvPr>
            <p:ph type="title"/>
          </p:nvPr>
        </p:nvSpPr>
        <p:spPr>
          <a:xfrm>
            <a:off x="711200" y="4495800"/>
            <a:ext cx="8739822" cy="1524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Questrial"/>
              <a:buNone/>
              <a:defRPr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 rot="5400000">
            <a:off x="3197277" y="-1952675"/>
            <a:ext cx="3767670" cy="87398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85750" marR="0" lvl="0" indent="-184150" algn="l" rtl="0">
              <a:spcBef>
                <a:spcPts val="40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742950" marR="0" lvl="1" indent="-194309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200150" marR="0" lvl="2" indent="-204469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543050" marR="0" lvl="3" indent="-10033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000250" marR="0" lvl="4" indent="-10032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514600" marR="0" lvl="5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971800" marR="0" lvl="6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429000" marR="0" lvl="7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886200" marR="0" lvl="8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34" name="Shape 234"/>
          <p:cNvSpPr txBox="1">
            <a:spLocks noGrp="1"/>
          </p:cNvSpPr>
          <p:nvPr>
            <p:ph type="dt" idx="10"/>
          </p:nvPr>
        </p:nvSpPr>
        <p:spPr>
          <a:xfrm>
            <a:off x="9906993" y="6172203"/>
            <a:ext cx="1600616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35" name="Shape 235"/>
          <p:cNvSpPr txBox="1">
            <a:spLocks noGrp="1"/>
          </p:cNvSpPr>
          <p:nvPr>
            <p:ph type="ftr" idx="11"/>
          </p:nvPr>
        </p:nvSpPr>
        <p:spPr>
          <a:xfrm>
            <a:off x="711200" y="6172201"/>
            <a:ext cx="774896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36" name="Shape 236"/>
          <p:cNvSpPr txBox="1">
            <a:spLocks noGrp="1"/>
          </p:cNvSpPr>
          <p:nvPr>
            <p:ph type="sldNum" idx="12"/>
          </p:nvPr>
        </p:nvSpPr>
        <p:spPr>
          <a:xfrm>
            <a:off x="10365902" y="5578478"/>
            <a:ext cx="1142542" cy="6699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28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rPr>
              <a:t>‹Nr.›</a:t>
            </a:fld>
            <a:endParaRPr lang="es-ES" sz="2800" b="0" i="0">
              <a:solidFill>
                <a:srgbClr val="07448E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kaler Titel und Text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 txBox="1">
            <a:spLocks noGrp="1"/>
          </p:cNvSpPr>
          <p:nvPr>
            <p:ph type="title"/>
          </p:nvPr>
        </p:nvSpPr>
        <p:spPr>
          <a:xfrm rot="5400000">
            <a:off x="7908204" y="1380403"/>
            <a:ext cx="4419599" cy="272559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Questrial"/>
              <a:buNone/>
              <a:defRPr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39" name="Shape 239"/>
          <p:cNvSpPr txBox="1">
            <a:spLocks noGrp="1"/>
          </p:cNvSpPr>
          <p:nvPr>
            <p:ph type="body" idx="1"/>
          </p:nvPr>
        </p:nvSpPr>
        <p:spPr>
          <a:xfrm rot="5400000">
            <a:off x="1868007" y="-623408"/>
            <a:ext cx="5486399" cy="78000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85750" marR="0" lvl="0" indent="-184150" algn="l" rtl="0">
              <a:spcBef>
                <a:spcPts val="40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742950" marR="0" lvl="1" indent="-194309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200150" marR="0" lvl="2" indent="-204469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543050" marR="0" lvl="3" indent="-10033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000250" marR="0" lvl="4" indent="-10032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514600" marR="0" lvl="5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971800" marR="0" lvl="6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429000" marR="0" lvl="7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886200" marR="0" lvl="8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40" name="Shape 240"/>
          <p:cNvSpPr txBox="1">
            <a:spLocks noGrp="1"/>
          </p:cNvSpPr>
          <p:nvPr>
            <p:ph type="dt" idx="10"/>
          </p:nvPr>
        </p:nvSpPr>
        <p:spPr>
          <a:xfrm>
            <a:off x="9906993" y="6172203"/>
            <a:ext cx="1600616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41" name="Shape 241"/>
          <p:cNvSpPr txBox="1">
            <a:spLocks noGrp="1"/>
          </p:cNvSpPr>
          <p:nvPr>
            <p:ph type="ftr" idx="11"/>
          </p:nvPr>
        </p:nvSpPr>
        <p:spPr>
          <a:xfrm>
            <a:off x="711200" y="6172201"/>
            <a:ext cx="774896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42" name="Shape 242"/>
          <p:cNvSpPr txBox="1">
            <a:spLocks noGrp="1"/>
          </p:cNvSpPr>
          <p:nvPr>
            <p:ph type="sldNum" idx="12"/>
          </p:nvPr>
        </p:nvSpPr>
        <p:spPr>
          <a:xfrm>
            <a:off x="10365902" y="5578478"/>
            <a:ext cx="1142542" cy="6699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28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rPr>
              <a:t>‹Nr.›</a:t>
            </a:fld>
            <a:endParaRPr lang="es-ES" sz="2800" b="0" i="0">
              <a:solidFill>
                <a:srgbClr val="07448E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Zwei Inhalte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711200" y="533400"/>
            <a:ext cx="8739822" cy="1524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Questrial"/>
              <a:buNone/>
              <a:defRPr sz="32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720406" y="2230966"/>
            <a:ext cx="5266622" cy="376766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285750" marR="0" lvl="0" indent="-184150" algn="l" rtl="0">
              <a:spcBef>
                <a:spcPts val="40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742950" marR="0" lvl="1" indent="-194309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200150" marR="0" lvl="2" indent="-204469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543050" marR="0" lvl="3" indent="-10033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000250" marR="0" lvl="4" indent="-10032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514600" marR="0" lvl="5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971800" marR="0" lvl="6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429000" marR="0" lvl="7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886200" marR="0" lvl="8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6096000" y="2230966"/>
            <a:ext cx="5264316" cy="3759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285750" marR="0" lvl="0" indent="-184150" algn="l" rtl="0">
              <a:spcBef>
                <a:spcPts val="40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742950" marR="0" lvl="1" indent="-194309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200150" marR="0" lvl="2" indent="-204469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543050" marR="0" lvl="3" indent="-10033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000250" marR="0" lvl="4" indent="-10032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514600" marR="0" lvl="5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971800" marR="0" lvl="6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429000" marR="0" lvl="7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886200" marR="0" lvl="8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dt" idx="10"/>
          </p:nvPr>
        </p:nvSpPr>
        <p:spPr>
          <a:xfrm>
            <a:off x="9906993" y="6172203"/>
            <a:ext cx="1600616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ftr" idx="11"/>
          </p:nvPr>
        </p:nvSpPr>
        <p:spPr>
          <a:xfrm>
            <a:off x="711200" y="6172201"/>
            <a:ext cx="774896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10365902" y="5578478"/>
            <a:ext cx="1142542" cy="6699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28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rPr>
              <a:t>‹Nr.›</a:t>
            </a:fld>
            <a:endParaRPr lang="es-ES" sz="2800" b="0" i="0">
              <a:solidFill>
                <a:srgbClr val="07448E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Vergleich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719529" y="4470400"/>
            <a:ext cx="8739822" cy="1524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Questrial"/>
              <a:buNone/>
              <a:defRPr sz="32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1016001" y="533400"/>
            <a:ext cx="4955821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2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40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2000" b="1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800" b="1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1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1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1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1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1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1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711199" y="1143000"/>
            <a:ext cx="5260622" cy="315806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85750" marR="0" lvl="0" indent="-184150" algn="l" rtl="0">
              <a:spcBef>
                <a:spcPts val="40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742950" marR="0" lvl="1" indent="-194309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200150" marR="0" lvl="2" indent="-204469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543050" marR="0" lvl="3" indent="-10033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000250" marR="0" lvl="4" indent="-10032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514600" marR="0" lvl="5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971800" marR="0" lvl="6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429000" marR="0" lvl="7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886200" marR="0" lvl="8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3"/>
          </p:nvPr>
        </p:nvSpPr>
        <p:spPr>
          <a:xfrm>
            <a:off x="6473355" y="566737"/>
            <a:ext cx="5018734" cy="5762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24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40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2000" b="1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800" b="1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1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1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1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1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1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1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4"/>
          </p:nvPr>
        </p:nvSpPr>
        <p:spPr>
          <a:xfrm>
            <a:off x="6216482" y="1143000"/>
            <a:ext cx="5275606" cy="314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85750" marR="0" lvl="0" indent="-184150" algn="l" rtl="0">
              <a:spcBef>
                <a:spcPts val="40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742950" marR="0" lvl="1" indent="-194309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200150" marR="0" lvl="2" indent="-204469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543050" marR="0" lvl="3" indent="-10033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000250" marR="0" lvl="4" indent="-10032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514600" marR="0" lvl="5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971800" marR="0" lvl="6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429000" marR="0" lvl="7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886200" marR="0" lvl="8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dt" idx="10"/>
          </p:nvPr>
        </p:nvSpPr>
        <p:spPr>
          <a:xfrm>
            <a:off x="9906993" y="6172203"/>
            <a:ext cx="1600616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ftr" idx="11"/>
          </p:nvPr>
        </p:nvSpPr>
        <p:spPr>
          <a:xfrm>
            <a:off x="711200" y="6172201"/>
            <a:ext cx="774896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10365902" y="5578478"/>
            <a:ext cx="1142542" cy="6699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28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rPr>
              <a:t>‹Nr.›</a:t>
            </a:fld>
            <a:endParaRPr lang="es-ES" sz="2800" b="0" i="0">
              <a:solidFill>
                <a:srgbClr val="07448E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Nur Titel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711200" y="4495800"/>
            <a:ext cx="8739822" cy="1524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Questrial"/>
              <a:buNone/>
              <a:defRPr sz="32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dt" idx="10"/>
          </p:nvPr>
        </p:nvSpPr>
        <p:spPr>
          <a:xfrm>
            <a:off x="9906993" y="6172203"/>
            <a:ext cx="1600616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ftr" idx="11"/>
          </p:nvPr>
        </p:nvSpPr>
        <p:spPr>
          <a:xfrm>
            <a:off x="711200" y="6172201"/>
            <a:ext cx="774896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10365902" y="5578478"/>
            <a:ext cx="1142542" cy="6699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28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rPr>
              <a:t>‹Nr.›</a:t>
            </a:fld>
            <a:endParaRPr lang="es-ES" sz="2800" b="0" i="0">
              <a:solidFill>
                <a:srgbClr val="07448E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xfrm>
            <a:off x="9906993" y="6172203"/>
            <a:ext cx="1600616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>
          <a:xfrm>
            <a:off x="711200" y="6172201"/>
            <a:ext cx="774896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10365902" y="5578478"/>
            <a:ext cx="1142542" cy="6699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28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rPr>
              <a:t>‹Nr.›</a:t>
            </a:fld>
            <a:endParaRPr lang="es-ES" sz="2800" b="0" i="0">
              <a:solidFill>
                <a:srgbClr val="07448E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Inhalt mit Überschrif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7224889" y="533400"/>
            <a:ext cx="4267199" cy="1524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Questrial"/>
              <a:buNone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711199" y="533400"/>
            <a:ext cx="5918339" cy="5486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285750" marR="0" lvl="0" indent="-184150" algn="l" rtl="0">
              <a:spcBef>
                <a:spcPts val="40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742950" marR="0" lvl="1" indent="-194309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200150" marR="0" lvl="2" indent="-204469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543050" marR="0" lvl="3" indent="-10033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000250" marR="0" lvl="4" indent="-10032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514600" marR="0" lvl="5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971800" marR="0" lvl="6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429000" marR="0" lvl="7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886200" marR="0" lvl="8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2"/>
          </p:nvPr>
        </p:nvSpPr>
        <p:spPr>
          <a:xfrm>
            <a:off x="7224889" y="2209802"/>
            <a:ext cx="4267199" cy="209126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2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20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1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9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1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9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1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9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1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9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1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9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1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9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dt" idx="10"/>
          </p:nvPr>
        </p:nvSpPr>
        <p:spPr>
          <a:xfrm>
            <a:off x="9906993" y="6172203"/>
            <a:ext cx="1600616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ftr" idx="11"/>
          </p:nvPr>
        </p:nvSpPr>
        <p:spPr>
          <a:xfrm>
            <a:off x="711200" y="6172201"/>
            <a:ext cx="774896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10365902" y="5578478"/>
            <a:ext cx="1142542" cy="6699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28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rPr>
              <a:t>‹Nr.›</a:t>
            </a:fld>
            <a:endParaRPr lang="es-ES" sz="2800" b="0" i="0">
              <a:solidFill>
                <a:srgbClr val="07448E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Bild mit Überschrif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5994400" y="1447800"/>
            <a:ext cx="4751011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Questrial"/>
              <a:buNone/>
              <a:defRPr sz="2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63" name="Shape 63"/>
          <p:cNvSpPr>
            <a:spLocks noGrp="1"/>
          </p:cNvSpPr>
          <p:nvPr>
            <p:ph type="pic" idx="2"/>
          </p:nvPr>
        </p:nvSpPr>
        <p:spPr>
          <a:xfrm>
            <a:off x="1016000" y="914400"/>
            <a:ext cx="4374632" cy="4800600"/>
          </a:xfrm>
          <a:prstGeom prst="snip2DiagRect">
            <a:avLst>
              <a:gd name="adj1" fmla="val 10815"/>
              <a:gd name="adj2" fmla="val 0"/>
            </a:avLst>
          </a:prstGeom>
          <a:noFill/>
          <a:ln w="15875" cap="flat" cmpd="sng">
            <a:solidFill>
              <a:schemeClr val="lt1">
                <a:alpha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6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5994703" y="2743200"/>
            <a:ext cx="4752297" cy="2082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8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24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2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20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1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1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9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1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9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1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9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1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9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1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9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180"/>
              </a:spcBef>
              <a:spcAft>
                <a:spcPts val="600"/>
              </a:spcAft>
              <a:buClr>
                <a:schemeClr val="lt1"/>
              </a:buClr>
              <a:buFont typeface="Noto Sans Symbols"/>
              <a:buNone/>
              <a:defRPr sz="9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dt" idx="10"/>
          </p:nvPr>
        </p:nvSpPr>
        <p:spPr>
          <a:xfrm>
            <a:off x="9906993" y="6172203"/>
            <a:ext cx="1600616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ftr" idx="11"/>
          </p:nvPr>
        </p:nvSpPr>
        <p:spPr>
          <a:xfrm>
            <a:off x="711200" y="6172201"/>
            <a:ext cx="774896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sldNum" idx="12"/>
          </p:nvPr>
        </p:nvSpPr>
        <p:spPr>
          <a:xfrm>
            <a:off x="10365902" y="5578478"/>
            <a:ext cx="1142542" cy="6699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28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rPr>
              <a:t>‹Nr.›</a:t>
            </a:fld>
            <a:endParaRPr lang="es-ES" sz="2800" b="0" i="0">
              <a:solidFill>
                <a:srgbClr val="07448E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28D00">
                <a:alpha val="74901"/>
              </a:srgbClr>
            </a:gs>
            <a:gs pos="50000">
              <a:srgbClr val="E8E8E8"/>
            </a:gs>
            <a:gs pos="100000">
              <a:srgbClr val="00AACA">
                <a:alpha val="74901"/>
              </a:srgbClr>
            </a:gs>
          </a:gsLst>
          <a:lin ang="1080000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711200" y="533400"/>
            <a:ext cx="8739822" cy="1524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Questrial"/>
              <a:buNone/>
              <a:defRPr sz="32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673210" y="2238709"/>
            <a:ext cx="8739822" cy="376767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285750" marR="0" lvl="0" indent="-184150" algn="l" rtl="0">
              <a:spcBef>
                <a:spcPts val="40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742950" marR="0" lvl="1" indent="-194309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200150" marR="0" lvl="2" indent="-204469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543050" marR="0" lvl="3" indent="-10033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000250" marR="0" lvl="4" indent="-10032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514600" marR="0" lvl="5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971800" marR="0" lvl="6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429000" marR="0" lvl="7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886200" marR="0" lvl="8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dt" idx="10"/>
          </p:nvPr>
        </p:nvSpPr>
        <p:spPr>
          <a:xfrm>
            <a:off x="9906993" y="6172203"/>
            <a:ext cx="1600616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ftr" idx="11"/>
          </p:nvPr>
        </p:nvSpPr>
        <p:spPr>
          <a:xfrm>
            <a:off x="711200" y="6172201"/>
            <a:ext cx="774896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ldNum" idx="12"/>
          </p:nvPr>
        </p:nvSpPr>
        <p:spPr>
          <a:xfrm>
            <a:off x="10365902" y="5578478"/>
            <a:ext cx="1142542" cy="6699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2800" b="0" i="0" u="none" strike="noStrike" cap="none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rPr>
              <a:t>‹Nr.›</a:t>
            </a:fld>
            <a:endParaRPr lang="es-ES" sz="2800" b="0" i="0" u="none" strike="noStrike" cap="none">
              <a:solidFill>
                <a:srgbClr val="07448E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28D00">
                <a:alpha val="74901"/>
              </a:srgbClr>
            </a:gs>
            <a:gs pos="50000">
              <a:srgbClr val="E8E8E8"/>
            </a:gs>
            <a:gs pos="100000">
              <a:srgbClr val="00AACA">
                <a:alpha val="74901"/>
              </a:srgbClr>
            </a:gs>
          </a:gsLst>
          <a:lin ang="10800000" scaled="0"/>
        </a:gra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711200" y="533400"/>
            <a:ext cx="8739822" cy="1524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Questrial"/>
              <a:buNone/>
              <a:defRPr sz="32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73210" y="2238709"/>
            <a:ext cx="8739822" cy="376767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285750" marR="0" lvl="0" indent="-184150" algn="l" rtl="0">
              <a:spcBef>
                <a:spcPts val="40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742950" marR="0" lvl="1" indent="-194309" algn="l" rtl="0">
              <a:spcBef>
                <a:spcPts val="360"/>
              </a:spcBef>
              <a:spcAft>
                <a:spcPts val="600"/>
              </a:spcAft>
              <a:buClr>
                <a:schemeClr val="lt1"/>
              </a:buClr>
              <a:buSzPct val="79999"/>
              <a:buFont typeface="Noto Sans Symbols"/>
              <a:buChar char="●"/>
              <a:defRPr sz="18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200150" marR="0" lvl="2" indent="-204469" algn="l" rtl="0">
              <a:spcBef>
                <a:spcPts val="32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6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543050" marR="0" lvl="3" indent="-100330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000250" marR="0" lvl="4" indent="-10032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514600" marR="0" lvl="5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971800" marR="0" lvl="6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429000" marR="0" lvl="7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886200" marR="0" lvl="8" indent="-157479" algn="l" rtl="0">
              <a:spcBef>
                <a:spcPts val="280"/>
              </a:spcBef>
              <a:spcAft>
                <a:spcPts val="600"/>
              </a:spcAft>
              <a:buClr>
                <a:schemeClr val="lt1"/>
              </a:buClr>
              <a:buSzPct val="80000"/>
              <a:buFont typeface="Noto Sans Symbols"/>
              <a:buChar char="●"/>
              <a:defRPr sz="1400" b="0" i="0" u="none" strike="noStrike" cap="none">
                <a:solidFill>
                  <a:srgbClr val="0B66D5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27" name="Shape 127"/>
          <p:cNvSpPr txBox="1">
            <a:spLocks noGrp="1"/>
          </p:cNvSpPr>
          <p:nvPr>
            <p:ph type="dt" idx="10"/>
          </p:nvPr>
        </p:nvSpPr>
        <p:spPr>
          <a:xfrm>
            <a:off x="9906993" y="6172203"/>
            <a:ext cx="1600616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28" name="Shape 128"/>
          <p:cNvSpPr txBox="1">
            <a:spLocks noGrp="1"/>
          </p:cNvSpPr>
          <p:nvPr>
            <p:ph type="ftr" idx="11"/>
          </p:nvPr>
        </p:nvSpPr>
        <p:spPr>
          <a:xfrm>
            <a:off x="711200" y="6172201"/>
            <a:ext cx="7748964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0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29" name="Shape 129"/>
          <p:cNvSpPr txBox="1">
            <a:spLocks noGrp="1"/>
          </p:cNvSpPr>
          <p:nvPr>
            <p:ph type="sldNum" idx="12"/>
          </p:nvPr>
        </p:nvSpPr>
        <p:spPr>
          <a:xfrm>
            <a:off x="10365902" y="5578478"/>
            <a:ext cx="1142542" cy="6699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2800" b="0" i="0">
                <a:solidFill>
                  <a:srgbClr val="07448E"/>
                </a:solidFill>
                <a:latin typeface="Questrial"/>
                <a:ea typeface="Questrial"/>
                <a:cs typeface="Questrial"/>
                <a:sym typeface="Questrial"/>
              </a:rPr>
              <a:t>‹Nr.›</a:t>
            </a:fld>
            <a:endParaRPr lang="es-ES" sz="2800" b="0" i="0">
              <a:solidFill>
                <a:srgbClr val="07448E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 txBox="1">
            <a:spLocks noGrp="1"/>
          </p:cNvSpPr>
          <p:nvPr>
            <p:ph type="ctrTitle"/>
          </p:nvPr>
        </p:nvSpPr>
        <p:spPr>
          <a:xfrm>
            <a:off x="733395" y="409137"/>
            <a:ext cx="10634516" cy="3124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Questrial"/>
              <a:buNone/>
            </a:pPr>
            <a:r>
              <a:rPr lang="es-ES" sz="6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SIFA PROJECT - GROUP YBBS</a:t>
            </a:r>
          </a:p>
        </p:txBody>
      </p:sp>
      <p:sp>
        <p:nvSpPr>
          <p:cNvPr id="248" name="Shape 248"/>
          <p:cNvSpPr txBox="1">
            <a:spLocks noGrp="1"/>
          </p:cNvSpPr>
          <p:nvPr>
            <p:ph type="subTitle" idx="1"/>
          </p:nvPr>
        </p:nvSpPr>
        <p:spPr>
          <a:xfrm>
            <a:off x="733395" y="533400"/>
            <a:ext cx="6605667" cy="191346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Noto Sans Symbols"/>
              <a:buNone/>
            </a:pPr>
            <a:endParaRPr sz="2000" b="0" i="0" u="none" strike="noStrike" cap="none" dirty="0">
              <a:solidFill>
                <a:srgbClr val="0B66D5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625" y="4869281"/>
            <a:ext cx="1885950" cy="173355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032" y="4869281"/>
            <a:ext cx="6104468" cy="1743689"/>
          </a:xfrm>
          <a:prstGeom prst="rect">
            <a:avLst/>
          </a:prstGeom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Shape 311"/>
          <p:cNvSpPr txBox="1">
            <a:spLocks noGrp="1"/>
          </p:cNvSpPr>
          <p:nvPr>
            <p:ph type="title"/>
          </p:nvPr>
        </p:nvSpPr>
        <p:spPr>
          <a:xfrm>
            <a:off x="632179" y="262466"/>
            <a:ext cx="8739822" cy="1524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Questrial"/>
              <a:buNone/>
            </a:pPr>
            <a:r>
              <a:rPr lang="es-ES" sz="4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WACHAU</a:t>
            </a:r>
          </a:p>
        </p:txBody>
      </p:sp>
      <p:sp>
        <p:nvSpPr>
          <p:cNvPr id="312" name="Shape 312"/>
          <p:cNvSpPr txBox="1">
            <a:spLocks noGrp="1"/>
          </p:cNvSpPr>
          <p:nvPr>
            <p:ph type="body" idx="1"/>
          </p:nvPr>
        </p:nvSpPr>
        <p:spPr>
          <a:xfrm>
            <a:off x="632177" y="1786466"/>
            <a:ext cx="8739822" cy="376767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Char char="●"/>
            </a:pPr>
            <a:r>
              <a:rPr lang="es-ES" sz="2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valley with a marvelous landscape formed by the Danube river</a:t>
            </a:r>
          </a:p>
          <a:p>
            <a:pPr marL="285750" marR="0" lvl="0" indent="-285750" algn="l" rtl="0">
              <a:spcBef>
                <a:spcPts val="108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Char char="●"/>
            </a:pPr>
            <a:r>
              <a:rPr lang="es-ES" sz="2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located midway between the towns of Melk and Krems</a:t>
            </a:r>
          </a:p>
          <a:p>
            <a:pPr marL="285750" marR="0" lvl="0" indent="-285750" algn="l" rtl="0">
              <a:spcBef>
                <a:spcPts val="108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Char char="●"/>
            </a:pPr>
            <a:r>
              <a:rPr lang="es-ES" sz="2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40 kilometres length</a:t>
            </a:r>
          </a:p>
          <a:p>
            <a:pPr marL="285750" marR="0" lvl="0" indent="-285750" algn="l" rtl="0">
              <a:spcBef>
                <a:spcPts val="108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Char char="●"/>
            </a:pPr>
            <a:r>
              <a:rPr lang="es-ES" sz="2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in UNESCO List of World Heritage Sites</a:t>
            </a:r>
          </a:p>
          <a:p>
            <a:pPr marL="285750" marR="0" lvl="0" indent="-285750" algn="l" rtl="0">
              <a:spcBef>
                <a:spcPts val="108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Char char="●"/>
            </a:pPr>
            <a:r>
              <a:rPr lang="es-ES" sz="2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famous for white wine production</a:t>
            </a:r>
          </a:p>
          <a:p>
            <a:pPr marL="285750" marR="0" lvl="0" indent="-28575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None/>
            </a:pPr>
            <a:endParaRPr sz="2000" b="0" i="0" u="none" strike="noStrike" cap="none">
              <a:solidFill>
                <a:srgbClr val="262626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313" name="Shape 3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26489" y="3667866"/>
            <a:ext cx="4610633" cy="31901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 txBox="1">
            <a:spLocks noGrp="1"/>
          </p:cNvSpPr>
          <p:nvPr>
            <p:ph type="title"/>
          </p:nvPr>
        </p:nvSpPr>
        <p:spPr>
          <a:xfrm>
            <a:off x="711200" y="533400"/>
            <a:ext cx="8739900" cy="1524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-ES" sz="4800"/>
              <a:t>ÖTSCHER</a:t>
            </a:r>
            <a:r>
              <a:rPr lang="es-ES"/>
              <a:t>	</a:t>
            </a:r>
          </a:p>
        </p:txBody>
      </p:sp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796025" y="2057400"/>
            <a:ext cx="5936400" cy="3767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marL="457200" lvl="0" indent="-419100" rtl="0">
              <a:spcBef>
                <a:spcPts val="0"/>
              </a:spcBef>
              <a:buSzPct val="100000"/>
            </a:pPr>
            <a:r>
              <a:rPr lang="es-ES" sz="3000"/>
              <a:t>nearby mountain</a:t>
            </a:r>
          </a:p>
          <a:p>
            <a:pPr marL="457200" lvl="0" indent="-419100" rtl="0">
              <a:spcBef>
                <a:spcPts val="0"/>
              </a:spcBef>
              <a:buSzPct val="100000"/>
            </a:pPr>
            <a:r>
              <a:rPr lang="es-ES" sz="3000"/>
              <a:t>1893 m</a:t>
            </a:r>
          </a:p>
          <a:p>
            <a:pPr marL="457200" lvl="0" indent="-419100" rtl="0">
              <a:spcBef>
                <a:spcPts val="0"/>
              </a:spcBef>
              <a:buSzPct val="100000"/>
            </a:pPr>
            <a:r>
              <a:rPr lang="es-ES" sz="3000"/>
              <a:t>Summer: perfect for hiking </a:t>
            </a:r>
          </a:p>
          <a:p>
            <a:pPr marL="457200" lvl="0" indent="-419100" rtl="0">
              <a:spcBef>
                <a:spcPts val="0"/>
              </a:spcBef>
              <a:buSzPct val="100000"/>
            </a:pPr>
            <a:r>
              <a:rPr lang="es-ES" sz="3000"/>
              <a:t>Winter: perfect for skiing</a:t>
            </a:r>
          </a:p>
          <a:p>
            <a:pPr marL="457200" lvl="0" indent="-419100" rtl="0">
              <a:spcBef>
                <a:spcPts val="0"/>
              </a:spcBef>
              <a:buSzPct val="100000"/>
            </a:pPr>
            <a:r>
              <a:rPr lang="es-ES" sz="3000"/>
              <a:t>popular destination</a:t>
            </a:r>
          </a:p>
          <a:p>
            <a:pPr marL="0" lvl="0" indent="0" rtl="0">
              <a:spcBef>
                <a:spcPts val="0"/>
              </a:spcBef>
              <a:buNone/>
            </a:pPr>
            <a:endParaRPr sz="3000"/>
          </a:p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pic>
        <p:nvPicPr>
          <p:cNvPr id="320" name="Shape 3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13100" y="3639824"/>
            <a:ext cx="4539399" cy="2845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Shape 3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13100" y="533400"/>
            <a:ext cx="4490924" cy="277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Shape 326"/>
          <p:cNvSpPr txBox="1">
            <a:spLocks noGrp="1"/>
          </p:cNvSpPr>
          <p:nvPr>
            <p:ph type="title"/>
          </p:nvPr>
        </p:nvSpPr>
        <p:spPr>
          <a:xfrm>
            <a:off x="711200" y="372061"/>
            <a:ext cx="8739822" cy="1524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Questrial"/>
              <a:buNone/>
            </a:pPr>
            <a:r>
              <a:rPr lang="es-ES" sz="4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VIENNA</a:t>
            </a:r>
          </a:p>
        </p:txBody>
      </p:sp>
      <p:sp>
        <p:nvSpPr>
          <p:cNvPr id="327" name="Shape 327"/>
          <p:cNvSpPr txBox="1">
            <a:spLocks noGrp="1"/>
          </p:cNvSpPr>
          <p:nvPr>
            <p:ph type="body" idx="1"/>
          </p:nvPr>
        </p:nvSpPr>
        <p:spPr>
          <a:xfrm>
            <a:off x="711200" y="664075"/>
            <a:ext cx="8739822" cy="376767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Char char="●"/>
            </a:pPr>
            <a:r>
              <a:rPr lang="es-ES" sz="2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Stephansdom</a:t>
            </a:r>
          </a:p>
          <a:p>
            <a:pPr marL="285750" marR="0" lvl="0" indent="-285750" algn="l" rtl="0">
              <a:spcBef>
                <a:spcPts val="108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Char char="●"/>
            </a:pPr>
            <a:r>
              <a:rPr lang="es-ES" sz="2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DC Tower</a:t>
            </a:r>
          </a:p>
          <a:p>
            <a:pPr marL="285750" marR="0" lvl="0" indent="-28575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None/>
            </a:pPr>
            <a:endParaRPr sz="2000" b="0" i="0" u="none" strike="noStrike" cap="none">
              <a:solidFill>
                <a:srgbClr val="262626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328" name="Shape 3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56217" y="443772"/>
            <a:ext cx="4602736" cy="61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Shape 3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2579" y="3128047"/>
            <a:ext cx="5382260" cy="35881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3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Shape 334"/>
          <p:cNvSpPr txBox="1">
            <a:spLocks noGrp="1"/>
          </p:cNvSpPr>
          <p:nvPr>
            <p:ph type="body" idx="1"/>
          </p:nvPr>
        </p:nvSpPr>
        <p:spPr>
          <a:xfrm>
            <a:off x="691443" y="-582377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Char char="●"/>
            </a:pPr>
            <a:r>
              <a:rPr lang="es-ES" sz="28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Christmas Markets</a:t>
            </a:r>
          </a:p>
          <a:p>
            <a:pPr marL="285750" marR="0" lvl="0" indent="-285750" algn="l" rtl="0">
              <a:spcBef>
                <a:spcPts val="116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Char char="●"/>
            </a:pPr>
            <a:r>
              <a:rPr lang="es-ES" sz="28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Prater (established in 1766)</a:t>
            </a:r>
          </a:p>
          <a:p>
            <a:pPr marL="285750" marR="0" lvl="0" indent="-28575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None/>
            </a:pPr>
            <a:endParaRPr sz="2000" b="0" i="0" u="none" strike="noStrike" cap="none">
              <a:solidFill>
                <a:srgbClr val="262626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335" name="Shape 3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5622" y="2397361"/>
            <a:ext cx="5672091" cy="4254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Shape 3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73421" y="789222"/>
            <a:ext cx="5599961" cy="37351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3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Shape 341"/>
          <p:cNvSpPr txBox="1">
            <a:spLocks noGrp="1"/>
          </p:cNvSpPr>
          <p:nvPr>
            <p:ph type="body" idx="1"/>
          </p:nvPr>
        </p:nvSpPr>
        <p:spPr>
          <a:xfrm>
            <a:off x="427439" y="-410897"/>
            <a:ext cx="10928411" cy="435133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Char char="●"/>
            </a:pPr>
            <a:r>
              <a:rPr lang="es-ES" sz="28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Schönbrunn Palace</a:t>
            </a:r>
          </a:p>
          <a:p>
            <a:pPr marL="285750" marR="0" lvl="0" indent="-285750" algn="l" rtl="0">
              <a:spcBef>
                <a:spcPts val="116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Char char="●"/>
            </a:pPr>
            <a:r>
              <a:rPr lang="es-ES" sz="28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Schloss Belvedere</a:t>
            </a:r>
          </a:p>
          <a:p>
            <a:pPr marL="285750" marR="0" lvl="0" indent="-28575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None/>
            </a:pPr>
            <a:endParaRPr sz="2000" b="0" i="0" u="none" strike="noStrike" cap="none">
              <a:solidFill>
                <a:srgbClr val="262626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342" name="Shape 3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64596" y="97103"/>
            <a:ext cx="6788821" cy="45258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Shape 34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7439" y="3087439"/>
            <a:ext cx="5592882" cy="33710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3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Shape 348"/>
          <p:cNvSpPr txBox="1">
            <a:spLocks noGrp="1"/>
          </p:cNvSpPr>
          <p:nvPr>
            <p:ph type="title"/>
          </p:nvPr>
        </p:nvSpPr>
        <p:spPr>
          <a:xfrm>
            <a:off x="711200" y="533400"/>
            <a:ext cx="8739900" cy="1524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-ES" sz="4800"/>
              <a:t>TYPICAL AUSTRIAN FOOD</a:t>
            </a:r>
          </a:p>
        </p:txBody>
      </p:sp>
      <p:sp>
        <p:nvSpPr>
          <p:cNvPr id="349" name="Shape 349"/>
          <p:cNvSpPr txBox="1">
            <a:spLocks noGrp="1"/>
          </p:cNvSpPr>
          <p:nvPr>
            <p:ph type="body" idx="1"/>
          </p:nvPr>
        </p:nvSpPr>
        <p:spPr>
          <a:xfrm>
            <a:off x="711200" y="1152458"/>
            <a:ext cx="8739900" cy="3767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marL="457200" lvl="0" indent="-381000" rtl="0">
              <a:spcBef>
                <a:spcPts val="0"/>
              </a:spcBef>
              <a:buSzPct val="100000"/>
            </a:pPr>
            <a:r>
              <a:rPr lang="es-ES" sz="2400"/>
              <a:t>coarse rye-bread (“Bauernbrot”)</a:t>
            </a:r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s-ES" sz="2400"/>
              <a:t>bacon (“Speck”)</a:t>
            </a:r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s-ES" sz="2400"/>
              <a:t>typical chocolate gateau (“Sachertorte”)</a:t>
            </a:r>
          </a:p>
          <a:p>
            <a:pPr marL="0" lvl="0" indent="0" rtl="0">
              <a:spcBef>
                <a:spcPts val="0"/>
              </a:spcBef>
              <a:buNone/>
            </a:pPr>
            <a:endParaRPr sz="2400"/>
          </a:p>
        </p:txBody>
      </p:sp>
      <p:pic>
        <p:nvPicPr>
          <p:cNvPr id="350" name="Shape 3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3099" y="4253224"/>
            <a:ext cx="5118224" cy="239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Shape 3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98575" y="3818350"/>
            <a:ext cx="4890975" cy="296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Shape 35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61625" y="234550"/>
            <a:ext cx="3127924" cy="3311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Shape 357"/>
          <p:cNvSpPr txBox="1">
            <a:spLocks noGrp="1"/>
          </p:cNvSpPr>
          <p:nvPr>
            <p:ph type="title"/>
          </p:nvPr>
        </p:nvSpPr>
        <p:spPr>
          <a:xfrm>
            <a:off x="711200" y="533400"/>
            <a:ext cx="8739900" cy="1524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-ES" sz="4800"/>
              <a:t>TYPICAL AUSTRIAN FOOD</a:t>
            </a:r>
          </a:p>
        </p:txBody>
      </p:sp>
      <p:sp>
        <p:nvSpPr>
          <p:cNvPr id="358" name="Shape 358"/>
          <p:cNvSpPr txBox="1">
            <a:spLocks noGrp="1"/>
          </p:cNvSpPr>
          <p:nvPr>
            <p:ph type="body" idx="1"/>
          </p:nvPr>
        </p:nvSpPr>
        <p:spPr>
          <a:xfrm>
            <a:off x="711200" y="1096308"/>
            <a:ext cx="8739900" cy="37677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marL="457200" lvl="0" indent="-381000">
              <a:spcBef>
                <a:spcPts val="0"/>
              </a:spcBef>
              <a:buSzPct val="100000"/>
            </a:pPr>
            <a:r>
              <a:rPr lang="es-ES" sz="2400"/>
              <a:t>“Wiener Schnitzel”</a:t>
            </a:r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s-ES" sz="2400"/>
              <a:t>“Käsespätzle”</a:t>
            </a:r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s-ES" sz="2400"/>
              <a:t>“Apfelstrudel”</a:t>
            </a:r>
          </a:p>
        </p:txBody>
      </p:sp>
      <p:pic>
        <p:nvPicPr>
          <p:cNvPr id="359" name="Shape 3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81837" y="303787"/>
            <a:ext cx="3552825" cy="3552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Shape 3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0274" y="4071525"/>
            <a:ext cx="5525824" cy="259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Shape 36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35075" y="4154925"/>
            <a:ext cx="3760225" cy="2506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28D00"/>
            </a:gs>
            <a:gs pos="52000">
              <a:srgbClr val="E2E2E2"/>
            </a:gs>
            <a:gs pos="100000">
              <a:srgbClr val="00AACA"/>
            </a:gs>
          </a:gsLst>
          <a:lin ang="10800000" scaled="0"/>
        </a:gradFill>
        <a:effectLst/>
      </p:bgPr>
    </p:bg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Shape 3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99755" y="2026149"/>
            <a:ext cx="4392488" cy="2805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Shape 371"/>
          <p:cNvSpPr txBox="1">
            <a:spLocks noGrp="1"/>
          </p:cNvSpPr>
          <p:nvPr>
            <p:ph type="title"/>
          </p:nvPr>
        </p:nvSpPr>
        <p:spPr>
          <a:xfrm>
            <a:off x="711200" y="533400"/>
            <a:ext cx="8739822" cy="1524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Questrial"/>
              <a:buNone/>
            </a:pPr>
            <a:r>
              <a:rPr lang="es-ES" sz="5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CONTENTS</a:t>
            </a:r>
          </a:p>
        </p:txBody>
      </p:sp>
      <p:sp>
        <p:nvSpPr>
          <p:cNvPr id="372" name="Shape 372"/>
          <p:cNvSpPr txBox="1">
            <a:spLocks noGrp="1"/>
          </p:cNvSpPr>
          <p:nvPr>
            <p:ph type="body" idx="1"/>
          </p:nvPr>
        </p:nvSpPr>
        <p:spPr>
          <a:xfrm>
            <a:off x="2071707" y="2060848"/>
            <a:ext cx="6554866" cy="376767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285750" marR="0" lvl="0" indent="-2857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Char char="●"/>
            </a:pPr>
            <a:r>
              <a:rPr lang="es-ES" sz="2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general facts about the school</a:t>
            </a:r>
          </a:p>
          <a:p>
            <a:pPr marL="285750" marR="0" lvl="0" indent="-285750" algn="l" rtl="0">
              <a:lnSpc>
                <a:spcPct val="200000"/>
              </a:lnSpc>
              <a:spcBef>
                <a:spcPts val="108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Char char="●"/>
            </a:pPr>
            <a:r>
              <a:rPr lang="es-ES" sz="2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3 kinds of school</a:t>
            </a:r>
          </a:p>
          <a:p>
            <a:pPr marL="285750" marR="0" lvl="0" indent="-285750" algn="l" rtl="0">
              <a:lnSpc>
                <a:spcPct val="200000"/>
              </a:lnSpc>
              <a:spcBef>
                <a:spcPts val="108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Char char="●"/>
            </a:pPr>
            <a:r>
              <a:rPr lang="es-ES" sz="24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buildings</a:t>
            </a:r>
          </a:p>
          <a:p>
            <a:pPr marL="285750" marR="0" lvl="0" indent="-28575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None/>
            </a:pPr>
            <a:endParaRPr sz="2000" b="0" i="0" u="none" strike="noStrike" cap="none">
              <a:solidFill>
                <a:srgbClr val="262626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Shape 377"/>
          <p:cNvSpPr txBox="1">
            <a:spLocks noGrp="1"/>
          </p:cNvSpPr>
          <p:nvPr>
            <p:ph type="title"/>
          </p:nvPr>
        </p:nvSpPr>
        <p:spPr>
          <a:xfrm>
            <a:off x="2057400" y="533400"/>
            <a:ext cx="7278960" cy="1524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Questrial"/>
              <a:buNone/>
            </a:pPr>
            <a:r>
              <a:rPr lang="es-ES" sz="4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GENERAL FACTS ABOUT THE SCHOOL</a:t>
            </a:r>
          </a:p>
        </p:txBody>
      </p:sp>
      <p:sp>
        <p:nvSpPr>
          <p:cNvPr id="378" name="Shape 378"/>
          <p:cNvSpPr txBox="1">
            <a:spLocks noGrp="1"/>
          </p:cNvSpPr>
          <p:nvPr>
            <p:ph type="body" idx="1"/>
          </p:nvPr>
        </p:nvSpPr>
        <p:spPr>
          <a:xfrm>
            <a:off x="1847527" y="2924943"/>
            <a:ext cx="8596293" cy="38884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Char char="●"/>
            </a:pPr>
            <a:r>
              <a:rPr lang="es-ES"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school center Ybbs on the Danube is a private school</a:t>
            </a:r>
          </a:p>
          <a:p>
            <a:pPr marL="285750" marR="0" lvl="0" indent="-285750" algn="l" rtl="0"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Char char="●"/>
            </a:pPr>
            <a:r>
              <a:rPr lang="es-ES"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Strong contacts to local business, to European institutions and  to the</a:t>
            </a:r>
            <a:r>
              <a:rPr lang="es-ES"/>
              <a:t> </a:t>
            </a:r>
            <a:r>
              <a:rPr lang="es-ES"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working world</a:t>
            </a:r>
          </a:p>
          <a:p>
            <a:pPr marL="285750" marR="0" lvl="0" indent="-285750" algn="l" rtl="0"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Char char="●"/>
            </a:pPr>
            <a:r>
              <a:rPr lang="es-ES"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Around 70 teachers</a:t>
            </a:r>
          </a:p>
          <a:p>
            <a:pPr marL="285750" marR="0" lvl="0" indent="-28575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Char char="●"/>
            </a:pPr>
            <a:r>
              <a:rPr lang="es-ES"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Around 600 students</a:t>
            </a:r>
          </a:p>
          <a:p>
            <a:pPr marL="285750" marR="0" lvl="0" indent="-28575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Char char="●"/>
            </a:pPr>
            <a:r>
              <a:rPr lang="es-ES"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3 types of school: Academy of Commerce (HAK)</a:t>
            </a:r>
            <a:br>
              <a:rPr lang="es-ES"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</a:br>
            <a:r>
              <a:rPr lang="es-ES"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	Trade School (HAS)</a:t>
            </a:r>
            <a:br>
              <a:rPr lang="es-ES"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</a:br>
            <a:r>
              <a:rPr lang="es-ES"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	Higher School of Information Technology (IT-HTL)</a:t>
            </a:r>
          </a:p>
          <a:p>
            <a:pPr marL="365125" marR="0" lvl="0" indent="-288925" algn="l" rtl="0">
              <a:spcBef>
                <a:spcPts val="94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None/>
            </a:pPr>
            <a:endParaRPr sz="1700" b="0" i="0" u="none" strike="noStrike" cap="none">
              <a:solidFill>
                <a:srgbClr val="262626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365125" marR="0" lvl="0" indent="-288925" algn="l" rtl="0">
              <a:spcBef>
                <a:spcPts val="134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None/>
            </a:pPr>
            <a:endParaRPr sz="1700" b="0" i="0" u="none" strike="noStrike" cap="none">
              <a:solidFill>
                <a:srgbClr val="262626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 txBox="1">
            <a:spLocks noGrp="1"/>
          </p:cNvSpPr>
          <p:nvPr>
            <p:ph type="title"/>
          </p:nvPr>
        </p:nvSpPr>
        <p:spPr>
          <a:xfrm>
            <a:off x="711200" y="533400"/>
            <a:ext cx="8739822" cy="1524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Questrial"/>
              <a:buNone/>
            </a:pPr>
            <a:r>
              <a:rPr lang="es-ES" sz="32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NICO FAHRNGRUBER</a:t>
            </a:r>
          </a:p>
        </p:txBody>
      </p:sp>
      <p:sp>
        <p:nvSpPr>
          <p:cNvPr id="254" name="Shape 254"/>
          <p:cNvSpPr txBox="1">
            <a:spLocks noGrp="1"/>
          </p:cNvSpPr>
          <p:nvPr>
            <p:ph type="body" idx="1"/>
          </p:nvPr>
        </p:nvSpPr>
        <p:spPr>
          <a:xfrm>
            <a:off x="620889" y="1670717"/>
            <a:ext cx="8739822" cy="376767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Char char="●"/>
            </a:pPr>
            <a:r>
              <a:rPr lang="es-ES"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17 years</a:t>
            </a:r>
          </a:p>
          <a:p>
            <a:pPr marL="285750" marR="0" lvl="0" indent="-28575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Char char="●"/>
            </a:pPr>
            <a:r>
              <a:rPr lang="es-ES"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Texing</a:t>
            </a:r>
          </a:p>
          <a:p>
            <a:pPr marL="285750" marR="0" lvl="0" indent="-28575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Char char="●"/>
            </a:pPr>
            <a:r>
              <a:rPr lang="es-ES"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Tennis and golf</a:t>
            </a:r>
          </a:p>
          <a:p>
            <a:pPr marL="285750" marR="0" lvl="0" indent="-28575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None/>
            </a:pPr>
            <a:endParaRPr sz="2000" b="0" i="0" u="none" strike="noStrike" cap="none">
              <a:solidFill>
                <a:srgbClr val="262626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285750" marR="0" lvl="0" indent="-28575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None/>
            </a:pPr>
            <a:endParaRPr sz="2000" b="0" i="0" u="none" strike="noStrike" cap="none">
              <a:solidFill>
                <a:srgbClr val="262626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285750" marR="0" lvl="0" indent="-28575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None/>
            </a:pPr>
            <a:endParaRPr sz="2000" b="0" i="0" u="none" strike="noStrike" cap="none">
              <a:solidFill>
                <a:srgbClr val="262626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285750" marR="0" lvl="0" indent="-28575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None/>
            </a:pPr>
            <a:endParaRPr sz="2000" b="0" i="0" u="none" strike="noStrike" cap="none">
              <a:solidFill>
                <a:srgbClr val="262626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255" name="Shape 2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66756" y="1435062"/>
            <a:ext cx="2235201" cy="4003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Shape 383"/>
          <p:cNvSpPr txBox="1">
            <a:spLocks noGrp="1"/>
          </p:cNvSpPr>
          <p:nvPr>
            <p:ph type="title"/>
          </p:nvPr>
        </p:nvSpPr>
        <p:spPr>
          <a:xfrm>
            <a:off x="711200" y="533400"/>
            <a:ext cx="8739822" cy="1524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Questrial"/>
              <a:buNone/>
            </a:pPr>
            <a:r>
              <a:rPr lang="es-ES" sz="5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HAK</a:t>
            </a:r>
          </a:p>
        </p:txBody>
      </p:sp>
      <p:sp>
        <p:nvSpPr>
          <p:cNvPr id="384" name="Shape 384"/>
          <p:cNvSpPr txBox="1">
            <a:spLocks noGrp="1"/>
          </p:cNvSpPr>
          <p:nvPr>
            <p:ph type="body" idx="1"/>
          </p:nvPr>
        </p:nvSpPr>
        <p:spPr>
          <a:xfrm>
            <a:off x="2071707" y="1772816"/>
            <a:ext cx="6554866" cy="42074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Char char="●"/>
            </a:pPr>
            <a:r>
              <a:rPr lang="es-ES"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takes 5 years</a:t>
            </a:r>
          </a:p>
          <a:p>
            <a:pPr marL="285750" marR="0" lvl="0" indent="-285750" algn="l" rtl="0"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Char char="●"/>
            </a:pPr>
            <a:r>
              <a:rPr lang="es-ES"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A-Levels</a:t>
            </a:r>
          </a:p>
          <a:p>
            <a:pPr marL="285750" marR="0" lvl="0" indent="-285750" algn="l" rtl="0"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Char char="●"/>
            </a:pPr>
            <a:r>
              <a:rPr lang="es-ES"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educational goals: Managerial expertise 	General education 	Language skills</a:t>
            </a:r>
            <a:br>
              <a:rPr lang="es-ES"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</a:br>
            <a:r>
              <a:rPr lang="es-ES"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     	Social education</a:t>
            </a:r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Char char="●"/>
            </a:pPr>
            <a:r>
              <a:rPr lang="es-ES"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3 types of classes: Notebook</a:t>
            </a: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Noto Sans Symbols"/>
              <a:buNone/>
            </a:pPr>
            <a:r>
              <a:rPr lang="es-ES"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	Classic</a:t>
            </a: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Noto Sans Symbols"/>
              <a:buNone/>
            </a:pPr>
            <a:r>
              <a:rPr lang="es-ES"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	International</a:t>
            </a:r>
          </a:p>
          <a:p>
            <a:pPr marL="285750" marR="0" lvl="0" indent="-28575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None/>
            </a:pPr>
            <a:endParaRPr sz="2000" b="0" i="0" u="none" strike="noStrike" cap="none">
              <a:solidFill>
                <a:srgbClr val="262626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385" name="Shape 3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85785" y="533400"/>
            <a:ext cx="3580686" cy="23758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Shape 390"/>
          <p:cNvSpPr txBox="1">
            <a:spLocks noGrp="1"/>
          </p:cNvSpPr>
          <p:nvPr>
            <p:ph type="title"/>
          </p:nvPr>
        </p:nvSpPr>
        <p:spPr>
          <a:xfrm>
            <a:off x="711200" y="533400"/>
            <a:ext cx="8739822" cy="1524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Questrial"/>
              <a:buNone/>
            </a:pPr>
            <a:r>
              <a:rPr lang="es-ES" sz="5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HAS</a:t>
            </a:r>
          </a:p>
        </p:txBody>
      </p:sp>
      <p:sp>
        <p:nvSpPr>
          <p:cNvPr id="391" name="Shape 391"/>
          <p:cNvSpPr txBox="1">
            <a:spLocks noGrp="1"/>
          </p:cNvSpPr>
          <p:nvPr>
            <p:ph type="body" idx="1"/>
          </p:nvPr>
        </p:nvSpPr>
        <p:spPr>
          <a:xfrm>
            <a:off x="2057400" y="2636911"/>
            <a:ext cx="6554866" cy="376767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285750" marR="0" lvl="0" indent="-2857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Char char="●"/>
            </a:pPr>
            <a:r>
              <a:rPr lang="es-ES"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takes 3 years</a:t>
            </a:r>
          </a:p>
          <a:p>
            <a:pPr marL="285750" marR="0" lvl="0" indent="-285750" algn="l" rtl="0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Char char="●"/>
            </a:pPr>
            <a:r>
              <a:rPr lang="es-ES"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final exam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Char char="●"/>
            </a:pPr>
            <a:r>
              <a:rPr lang="es-ES"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educational goals: up-to-date technology</a:t>
            </a:r>
          </a:p>
          <a:p>
            <a:pPr marL="0" marR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Noto Sans Symbols"/>
              <a:buNone/>
            </a:pPr>
            <a:r>
              <a:rPr lang="es-ES"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	teamwork</a:t>
            </a:r>
          </a:p>
          <a:p>
            <a:pPr marL="0" marR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Noto Sans Symbols"/>
              <a:buNone/>
            </a:pPr>
            <a:r>
              <a:rPr lang="es-ES"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	practical training</a:t>
            </a:r>
          </a:p>
          <a:p>
            <a:pPr marL="0" marR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Noto Sans Symbols"/>
              <a:buNone/>
            </a:pPr>
            <a:endParaRPr sz="2000" b="0" i="0" u="none" strike="noStrike" cap="none">
              <a:solidFill>
                <a:srgbClr val="262626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None/>
            </a:pPr>
            <a:endParaRPr sz="2000" b="0" i="0" u="none" strike="noStrike" cap="none">
              <a:solidFill>
                <a:srgbClr val="262626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None/>
            </a:pPr>
            <a:endParaRPr sz="2000" b="0" i="0" u="none" strike="noStrike" cap="none">
              <a:solidFill>
                <a:srgbClr val="262626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None/>
            </a:pPr>
            <a:endParaRPr sz="2000" b="0" i="0" u="none" strike="noStrike" cap="none">
              <a:solidFill>
                <a:srgbClr val="262626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392" name="Shape 3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93924" y="629099"/>
            <a:ext cx="2417098" cy="24170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Shape 397"/>
          <p:cNvSpPr txBox="1">
            <a:spLocks noGrp="1"/>
          </p:cNvSpPr>
          <p:nvPr>
            <p:ph type="title"/>
          </p:nvPr>
        </p:nvSpPr>
        <p:spPr>
          <a:xfrm>
            <a:off x="711200" y="533400"/>
            <a:ext cx="8739822" cy="1524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Questrial"/>
              <a:buNone/>
            </a:pPr>
            <a:r>
              <a:rPr lang="es-ES" sz="5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IT-HTL</a:t>
            </a:r>
          </a:p>
        </p:txBody>
      </p:sp>
      <p:sp>
        <p:nvSpPr>
          <p:cNvPr id="398" name="Shape 398"/>
          <p:cNvSpPr txBox="1">
            <a:spLocks noGrp="1"/>
          </p:cNvSpPr>
          <p:nvPr>
            <p:ph type="body" idx="1"/>
          </p:nvPr>
        </p:nvSpPr>
        <p:spPr>
          <a:xfrm>
            <a:off x="2057400" y="1697564"/>
            <a:ext cx="6554866" cy="376767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285750" marR="0" lvl="0" indent="-2857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Char char="●"/>
            </a:pPr>
            <a:r>
              <a:rPr lang="es-ES"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takes 5 years</a:t>
            </a:r>
          </a:p>
          <a:p>
            <a:pPr marL="285750" marR="0" lvl="0" indent="-285750" algn="l" rtl="0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Char char="●"/>
            </a:pPr>
            <a:r>
              <a:rPr lang="es-ES"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A-Levels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Char char="●"/>
            </a:pPr>
            <a:r>
              <a:rPr lang="es-ES"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2 types of classes: media technology</a:t>
            </a:r>
          </a:p>
          <a:p>
            <a:pPr marL="0" marR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Noto Sans Symbols"/>
              <a:buNone/>
            </a:pPr>
            <a:r>
              <a:rPr lang="es-ES"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	network technology</a:t>
            </a:r>
          </a:p>
        </p:txBody>
      </p:sp>
      <p:pic>
        <p:nvPicPr>
          <p:cNvPr id="399" name="Shape 39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78939" y="1337795"/>
            <a:ext cx="2505411" cy="37675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Shape 404"/>
          <p:cNvSpPr txBox="1">
            <a:spLocks noGrp="1"/>
          </p:cNvSpPr>
          <p:nvPr>
            <p:ph type="title"/>
          </p:nvPr>
        </p:nvSpPr>
        <p:spPr>
          <a:xfrm>
            <a:off x="711200" y="533400"/>
            <a:ext cx="8739822" cy="1524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Questrial"/>
              <a:buNone/>
            </a:pPr>
            <a:r>
              <a:rPr lang="es-ES" sz="5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BUILDINGS</a:t>
            </a:r>
          </a:p>
        </p:txBody>
      </p:sp>
      <p:pic>
        <p:nvPicPr>
          <p:cNvPr id="405" name="Shape 40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057400" y="2493175"/>
            <a:ext cx="3634284" cy="2519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6" name="Shape 40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88088" y="2493175"/>
            <a:ext cx="3360000" cy="2519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Shape 411"/>
          <p:cNvSpPr txBox="1">
            <a:spLocks noGrp="1"/>
          </p:cNvSpPr>
          <p:nvPr>
            <p:ph type="title"/>
          </p:nvPr>
        </p:nvSpPr>
        <p:spPr>
          <a:xfrm>
            <a:off x="2783633" y="2492896"/>
            <a:ext cx="6554866" cy="1524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Questrial"/>
              <a:buNone/>
            </a:pPr>
            <a:r>
              <a:rPr lang="es-ES" sz="32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THANKS FOR YOUR ATTENTION!</a:t>
            </a:r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 txBox="1">
            <a:spLocks noGrp="1"/>
          </p:cNvSpPr>
          <p:nvPr>
            <p:ph type="title"/>
          </p:nvPr>
        </p:nvSpPr>
        <p:spPr>
          <a:xfrm>
            <a:off x="711200" y="533400"/>
            <a:ext cx="8739822" cy="1524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Questrial"/>
              <a:buNone/>
            </a:pPr>
            <a:r>
              <a:rPr lang="es-ES" sz="32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LENA NIKOU</a:t>
            </a:r>
          </a:p>
        </p:txBody>
      </p:sp>
      <p:sp>
        <p:nvSpPr>
          <p:cNvPr id="261" name="Shape 261"/>
          <p:cNvSpPr txBox="1">
            <a:spLocks noGrp="1"/>
          </p:cNvSpPr>
          <p:nvPr>
            <p:ph type="body" idx="1"/>
          </p:nvPr>
        </p:nvSpPr>
        <p:spPr>
          <a:xfrm>
            <a:off x="730275" y="2212583"/>
            <a:ext cx="8739822" cy="376767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Char char="●"/>
            </a:pPr>
            <a:r>
              <a:rPr lang="es-ES"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16 years</a:t>
            </a:r>
          </a:p>
          <a:p>
            <a:pPr marL="285750" marR="0" lvl="0" indent="-28575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Char char="●"/>
            </a:pPr>
            <a:r>
              <a:rPr lang="es-ES"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Gresten</a:t>
            </a:r>
          </a:p>
          <a:p>
            <a:pPr marL="285750" marR="0" lvl="0" indent="-28575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Char char="●"/>
            </a:pPr>
            <a:r>
              <a:rPr lang="es-ES"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Dog sport and horse riding</a:t>
            </a:r>
          </a:p>
        </p:txBody>
      </p:sp>
      <p:pic>
        <p:nvPicPr>
          <p:cNvPr id="262" name="Shape 2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65374" y="1982412"/>
            <a:ext cx="2890150" cy="2893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 txBox="1">
            <a:spLocks noGrp="1"/>
          </p:cNvSpPr>
          <p:nvPr>
            <p:ph type="title"/>
          </p:nvPr>
        </p:nvSpPr>
        <p:spPr>
          <a:xfrm>
            <a:off x="711200" y="533400"/>
            <a:ext cx="8739822" cy="1524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Questrial"/>
              <a:buNone/>
            </a:pPr>
            <a:r>
              <a:rPr lang="es-ES" sz="32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JASMIN SCHAGERL</a:t>
            </a:r>
          </a:p>
        </p:txBody>
      </p:sp>
      <p:sp>
        <p:nvSpPr>
          <p:cNvPr id="268" name="Shape 268"/>
          <p:cNvSpPr txBox="1">
            <a:spLocks noGrp="1"/>
          </p:cNvSpPr>
          <p:nvPr>
            <p:ph type="body" idx="1"/>
          </p:nvPr>
        </p:nvSpPr>
        <p:spPr>
          <a:xfrm>
            <a:off x="730275" y="2212583"/>
            <a:ext cx="8739822" cy="376767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Char char="●"/>
            </a:pPr>
            <a:r>
              <a:rPr lang="es-ES"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16 years</a:t>
            </a:r>
          </a:p>
          <a:p>
            <a:pPr marL="285750" marR="0" lvl="0" indent="-28575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Char char="●"/>
            </a:pPr>
            <a:r>
              <a:rPr lang="es-ES"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St. Anton</a:t>
            </a:r>
          </a:p>
          <a:p>
            <a:pPr marL="285750" marR="0" lvl="0" indent="-28575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Char char="●"/>
            </a:pPr>
            <a:r>
              <a:rPr lang="es-ES"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Music and sports</a:t>
            </a:r>
          </a:p>
        </p:txBody>
      </p:sp>
      <p:pic>
        <p:nvPicPr>
          <p:cNvPr id="269" name="Shape 2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31224" y="533400"/>
            <a:ext cx="2325771" cy="2927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 txBox="1">
            <a:spLocks noGrp="1"/>
          </p:cNvSpPr>
          <p:nvPr>
            <p:ph type="title"/>
          </p:nvPr>
        </p:nvSpPr>
        <p:spPr>
          <a:xfrm>
            <a:off x="711200" y="533400"/>
            <a:ext cx="8739822" cy="1524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Questrial"/>
              <a:buNone/>
            </a:pPr>
            <a:r>
              <a:rPr lang="es-ES" sz="32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DANIEL MOLNAR</a:t>
            </a:r>
          </a:p>
        </p:txBody>
      </p:sp>
      <p:sp>
        <p:nvSpPr>
          <p:cNvPr id="275" name="Shape 275"/>
          <p:cNvSpPr txBox="1">
            <a:spLocks noGrp="1"/>
          </p:cNvSpPr>
          <p:nvPr>
            <p:ph type="body" idx="1"/>
          </p:nvPr>
        </p:nvSpPr>
        <p:spPr>
          <a:xfrm>
            <a:off x="730275" y="2212583"/>
            <a:ext cx="8739822" cy="376767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Char char="●"/>
            </a:pPr>
            <a:r>
              <a:rPr lang="es-ES"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21 years</a:t>
            </a:r>
          </a:p>
          <a:p>
            <a:pPr marL="285750" marR="0" lvl="0" indent="-28575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Char char="●"/>
            </a:pPr>
            <a:r>
              <a:rPr lang="es-ES"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Wieselburg</a:t>
            </a:r>
          </a:p>
          <a:p>
            <a:pPr marL="285750" marR="0" lvl="0" indent="-28575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Char char="●"/>
            </a:pPr>
            <a:r>
              <a:rPr lang="es-ES"/>
              <a:t>Music</a:t>
            </a:r>
          </a:p>
        </p:txBody>
      </p:sp>
      <p:pic>
        <p:nvPicPr>
          <p:cNvPr id="276" name="Shape 2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47124" y="1446674"/>
            <a:ext cx="2835323" cy="28353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 txBox="1">
            <a:spLocks noGrp="1"/>
          </p:cNvSpPr>
          <p:nvPr>
            <p:ph type="title"/>
          </p:nvPr>
        </p:nvSpPr>
        <p:spPr>
          <a:xfrm>
            <a:off x="711200" y="533400"/>
            <a:ext cx="8739822" cy="1524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Questrial"/>
              <a:buNone/>
            </a:pPr>
            <a:r>
              <a:rPr lang="es-ES" sz="32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CONTENTS</a:t>
            </a:r>
          </a:p>
        </p:txBody>
      </p:sp>
      <p:sp>
        <p:nvSpPr>
          <p:cNvPr id="282" name="Shape 282"/>
          <p:cNvSpPr txBox="1">
            <a:spLocks noGrp="1"/>
          </p:cNvSpPr>
          <p:nvPr>
            <p:ph type="body" idx="1"/>
          </p:nvPr>
        </p:nvSpPr>
        <p:spPr>
          <a:xfrm>
            <a:off x="730275" y="2212583"/>
            <a:ext cx="8739822" cy="376767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Char char="●"/>
            </a:pPr>
            <a:r>
              <a:rPr lang="es-ES"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Ybbs and its neighbourhood</a:t>
            </a:r>
          </a:p>
          <a:p>
            <a:pPr marL="742950" marR="0" lvl="1" indent="-285750" algn="l" rtl="0">
              <a:spcBef>
                <a:spcPts val="960"/>
              </a:spcBef>
              <a:spcAft>
                <a:spcPts val="0"/>
              </a:spcAft>
              <a:buClr>
                <a:schemeClr val="lt1"/>
              </a:buClr>
              <a:buSzPct val="79999"/>
              <a:buFont typeface="Noto Sans Symbols"/>
              <a:buChar char="●"/>
            </a:pPr>
            <a:r>
              <a:rPr lang="es-ES" sz="18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Location of Ybbs</a:t>
            </a:r>
          </a:p>
          <a:p>
            <a:pPr marL="742950" marR="0" lvl="1" indent="-285750" algn="l" rtl="0">
              <a:spcBef>
                <a:spcPts val="960"/>
              </a:spcBef>
              <a:spcAft>
                <a:spcPts val="0"/>
              </a:spcAft>
              <a:buClr>
                <a:schemeClr val="lt1"/>
              </a:buClr>
              <a:buSzPct val="79999"/>
              <a:buFont typeface="Noto Sans Symbols"/>
              <a:buChar char="●"/>
            </a:pPr>
            <a:r>
              <a:rPr lang="es-ES" sz="18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Ybbs an der Donau</a:t>
            </a:r>
          </a:p>
          <a:p>
            <a:pPr marL="742950" marR="0" lvl="1" indent="-285750" algn="l" rtl="0">
              <a:spcBef>
                <a:spcPts val="960"/>
              </a:spcBef>
              <a:spcAft>
                <a:spcPts val="0"/>
              </a:spcAft>
              <a:buClr>
                <a:schemeClr val="lt1"/>
              </a:buClr>
              <a:buSzPct val="79999"/>
              <a:buFont typeface="Noto Sans Symbols"/>
              <a:buChar char="●"/>
            </a:pPr>
            <a:r>
              <a:rPr lang="es-ES" sz="18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Melk</a:t>
            </a:r>
          </a:p>
          <a:p>
            <a:pPr marL="742950" marR="0" lvl="1" indent="-285750" algn="l" rtl="0">
              <a:spcBef>
                <a:spcPts val="960"/>
              </a:spcBef>
              <a:spcAft>
                <a:spcPts val="0"/>
              </a:spcAft>
              <a:buClr>
                <a:schemeClr val="lt1"/>
              </a:buClr>
              <a:buSzPct val="79999"/>
              <a:buFont typeface="Noto Sans Symbols"/>
              <a:buChar char="●"/>
            </a:pPr>
            <a:r>
              <a:rPr lang="es-ES" sz="18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Wachau</a:t>
            </a:r>
          </a:p>
          <a:p>
            <a:pPr marL="742950" marR="0" lvl="1" indent="-285750" algn="l" rtl="0">
              <a:spcBef>
                <a:spcPts val="960"/>
              </a:spcBef>
              <a:spcAft>
                <a:spcPts val="0"/>
              </a:spcAft>
              <a:buClr>
                <a:schemeClr val="lt1"/>
              </a:buClr>
              <a:buSzPct val="79999"/>
              <a:buFont typeface="Noto Sans Symbols"/>
              <a:buChar char="●"/>
            </a:pPr>
            <a:r>
              <a:rPr lang="es-ES" sz="18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Vienna</a:t>
            </a:r>
          </a:p>
          <a:p>
            <a:pPr marL="285750" marR="0" lvl="0" indent="-28575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Char char="●"/>
            </a:pPr>
            <a:r>
              <a:rPr lang="es-ES" sz="20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Presentation of our school by our colleagues</a:t>
            </a:r>
          </a:p>
          <a:p>
            <a:pPr marL="285750" marR="0" lvl="0" indent="-28575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None/>
            </a:pPr>
            <a:endParaRPr sz="2000" b="0" i="0" u="none" strike="noStrike" cap="none">
              <a:solidFill>
                <a:srgbClr val="262626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 txBox="1">
            <a:spLocks noGrp="1"/>
          </p:cNvSpPr>
          <p:nvPr>
            <p:ph type="title"/>
          </p:nvPr>
        </p:nvSpPr>
        <p:spPr>
          <a:xfrm>
            <a:off x="1377245" y="2786908"/>
            <a:ext cx="8739822" cy="1524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Questrial"/>
              <a:buNone/>
            </a:pPr>
            <a:r>
              <a:rPr lang="es-ES" sz="4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YBBS AND ITS NEIGHBOURHOOD</a:t>
            </a:r>
          </a:p>
        </p:txBody>
      </p:sp>
    </p:spTree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 txBox="1">
            <a:spLocks noGrp="1"/>
          </p:cNvSpPr>
          <p:nvPr>
            <p:ph type="title"/>
          </p:nvPr>
        </p:nvSpPr>
        <p:spPr>
          <a:xfrm>
            <a:off x="711200" y="533400"/>
            <a:ext cx="8739822" cy="1524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Questrial"/>
              <a:buNone/>
            </a:pPr>
            <a:r>
              <a:rPr lang="es-ES" sz="4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LOCATION</a:t>
            </a:r>
          </a:p>
        </p:txBody>
      </p:sp>
      <p:sp>
        <p:nvSpPr>
          <p:cNvPr id="293" name="Shape 293"/>
          <p:cNvSpPr txBox="1">
            <a:spLocks noGrp="1"/>
          </p:cNvSpPr>
          <p:nvPr>
            <p:ph type="body" idx="1"/>
          </p:nvPr>
        </p:nvSpPr>
        <p:spPr>
          <a:xfrm>
            <a:off x="576556" y="1565683"/>
            <a:ext cx="8739822" cy="376767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Char char="●"/>
            </a:pPr>
            <a:r>
              <a:rPr lang="es-ES" sz="32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Central Europe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Char char="●"/>
            </a:pPr>
            <a:r>
              <a:rPr lang="es-ES" sz="32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Lower Austria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ans Symbols"/>
              <a:buChar char="●"/>
            </a:pPr>
            <a:r>
              <a:rPr lang="es-ES" sz="3200" b="0" i="0" u="none" strike="noStrike" cap="non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110 km to Vienna</a:t>
            </a:r>
          </a:p>
        </p:txBody>
      </p:sp>
      <p:pic>
        <p:nvPicPr>
          <p:cNvPr id="294" name="Shape 294"/>
          <p:cNvPicPr preferRelativeResize="0"/>
          <p:nvPr/>
        </p:nvPicPr>
        <p:blipFill rotWithShape="1">
          <a:blip r:embed="rId3">
            <a:alphaModFix/>
          </a:blip>
          <a:srcRect l="20970" t="549" r="29105" b="6557"/>
          <a:stretch/>
        </p:blipFill>
        <p:spPr>
          <a:xfrm>
            <a:off x="7778021" y="203081"/>
            <a:ext cx="4270259" cy="64928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5" name="Shape 295"/>
          <p:cNvGrpSpPr/>
          <p:nvPr/>
        </p:nvGrpSpPr>
        <p:grpSpPr>
          <a:xfrm>
            <a:off x="10215495" y="3112926"/>
            <a:ext cx="370544" cy="1720610"/>
            <a:chOff x="8385426" y="651710"/>
            <a:chExt cx="370544" cy="1761068"/>
          </a:xfrm>
        </p:grpSpPr>
        <p:sp>
          <p:nvSpPr>
            <p:cNvPr id="296" name="Shape 296"/>
            <p:cNvSpPr/>
            <p:nvPr/>
          </p:nvSpPr>
          <p:spPr>
            <a:xfrm>
              <a:off x="8400864" y="651710"/>
              <a:ext cx="355106" cy="355106"/>
            </a:xfrm>
            <a:prstGeom prst="flowChartConnector">
              <a:avLst/>
            </a:prstGeom>
            <a:solidFill>
              <a:srgbClr val="FF0000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97" name="Shape 297"/>
            <p:cNvSpPr/>
            <p:nvPr/>
          </p:nvSpPr>
          <p:spPr>
            <a:xfrm rot="-10485822">
              <a:off x="8449610" y="999199"/>
              <a:ext cx="109010" cy="1411549"/>
            </a:xfrm>
            <a:prstGeom prst="triangle">
              <a:avLst>
                <a:gd name="adj" fmla="val 50000"/>
              </a:avLst>
            </a:prstGeom>
            <a:solidFill>
              <a:schemeClr val="accent3"/>
            </a:solidFill>
            <a:ln w="12700" cap="rnd" cmpd="sng">
              <a:solidFill>
                <a:srgbClr val="0D6D4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hape 302"/>
          <p:cNvSpPr txBox="1">
            <a:spLocks noGrp="1"/>
          </p:cNvSpPr>
          <p:nvPr>
            <p:ph type="title"/>
          </p:nvPr>
        </p:nvSpPr>
        <p:spPr>
          <a:xfrm>
            <a:off x="670116" y="333375"/>
            <a:ext cx="8739822" cy="1524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Questrial"/>
              <a:buNone/>
            </a:pPr>
            <a:r>
              <a:rPr lang="es-ES" sz="4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YBBS AN DER DONAU</a:t>
            </a:r>
          </a:p>
        </p:txBody>
      </p:sp>
      <p:pic>
        <p:nvPicPr>
          <p:cNvPr id="303" name="Shape 30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7103932" y="365125"/>
            <a:ext cx="4788260" cy="3238661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Shape 304"/>
          <p:cNvSpPr txBox="1"/>
          <p:nvPr/>
        </p:nvSpPr>
        <p:spPr>
          <a:xfrm>
            <a:off x="838200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s-E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Inhabitants: 5,600</a:t>
            </a: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s-E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224 m above sea level</a:t>
            </a: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28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28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28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28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28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buClr>
                <a:schemeClr val="lt1"/>
              </a:buClr>
              <a:buFont typeface="Arial"/>
              <a:buNone/>
            </a:pPr>
            <a:endParaRPr sz="28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305" name="Shape 30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0116" y="3233025"/>
            <a:ext cx="6848474" cy="3314700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Shape 306"/>
          <p:cNvSpPr txBox="1"/>
          <p:nvPr/>
        </p:nvSpPr>
        <p:spPr>
          <a:xfrm>
            <a:off x="4367019" y="5096037"/>
            <a:ext cx="3151573" cy="6463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ES" sz="18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first river power plant on the Danube in Austria</a:t>
            </a: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250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3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3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30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Segment">
  <a:themeElements>
    <a:clrScheme name="Benutzerdefiniert 10">
      <a:dk1>
        <a:srgbClr val="000000"/>
      </a:dk1>
      <a:lt1>
        <a:srgbClr val="FFFFFF"/>
      </a:lt1>
      <a:dk2>
        <a:srgbClr val="388DF4"/>
      </a:dk2>
      <a:lt2>
        <a:srgbClr val="62B5E8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gment">
  <a:themeElements>
    <a:clrScheme name="Benutzerdefiniert 10">
      <a:dk1>
        <a:srgbClr val="000000"/>
      </a:dk1>
      <a:lt1>
        <a:srgbClr val="FFFFFF"/>
      </a:lt1>
      <a:dk2>
        <a:srgbClr val="388DF4"/>
      </a:dk2>
      <a:lt2>
        <a:srgbClr val="62B5E8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290</Words>
  <Application>Microsoft Office PowerPoint</Application>
  <PresentationFormat>Breitbild</PresentationFormat>
  <Paragraphs>99</Paragraphs>
  <Slides>24</Slides>
  <Notes>24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24</vt:i4>
      </vt:variant>
    </vt:vector>
  </HeadingPairs>
  <TitlesOfParts>
    <vt:vector size="29" baseType="lpstr">
      <vt:lpstr>Questrial</vt:lpstr>
      <vt:lpstr>Arial</vt:lpstr>
      <vt:lpstr>Noto Sans Symbols</vt:lpstr>
      <vt:lpstr>1_Segment</vt:lpstr>
      <vt:lpstr>Segment</vt:lpstr>
      <vt:lpstr>SIFA PROJECT - GROUP YBBS</vt:lpstr>
      <vt:lpstr>NICO FAHRNGRUBER</vt:lpstr>
      <vt:lpstr>LENA NIKOU</vt:lpstr>
      <vt:lpstr>JASMIN SCHAGERL</vt:lpstr>
      <vt:lpstr>DANIEL MOLNAR</vt:lpstr>
      <vt:lpstr>CONTENTS</vt:lpstr>
      <vt:lpstr>YBBS AND ITS NEIGHBOURHOOD</vt:lpstr>
      <vt:lpstr>LOCATION</vt:lpstr>
      <vt:lpstr>YBBS AN DER DONAU</vt:lpstr>
      <vt:lpstr>WACHAU</vt:lpstr>
      <vt:lpstr>ÖTSCHER </vt:lpstr>
      <vt:lpstr>VIENNA</vt:lpstr>
      <vt:lpstr>PowerPoint-Präsentation</vt:lpstr>
      <vt:lpstr>PowerPoint-Präsentation</vt:lpstr>
      <vt:lpstr>TYPICAL AUSTRIAN FOOD</vt:lpstr>
      <vt:lpstr>TYPICAL AUSTRIAN FOOD</vt:lpstr>
      <vt:lpstr>PowerPoint-Präsentation</vt:lpstr>
      <vt:lpstr>CONTENTS</vt:lpstr>
      <vt:lpstr>GENERAL FACTS ABOUT THE SCHOOL</vt:lpstr>
      <vt:lpstr>HAK</vt:lpstr>
      <vt:lpstr>HAS</vt:lpstr>
      <vt:lpstr>IT-HTL</vt:lpstr>
      <vt:lpstr>BUILDINGS</vt:lpstr>
      <vt:lpstr>THANKS FOR YOUR ATTENTION!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SIFA PROJECT - GROUP YBBS</dc:title>
  <cp:lastModifiedBy>michael pölzl</cp:lastModifiedBy>
  <cp:revision>1</cp:revision>
  <dcterms:modified xsi:type="dcterms:W3CDTF">2016-04-30T11:35:20Z</dcterms:modified>
</cp:coreProperties>
</file>