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6903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6642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3172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32617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3076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33639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09700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62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5779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94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06585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15795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3825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2125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6906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2996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AFFB-0CCA-46BA-B84F-BDF12595708D}" type="datetimeFigureOut">
              <a:rPr lang="de-AT" smtClean="0"/>
              <a:t>12.12.2014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FDD9EC-0A74-4511-884C-7FAA396399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175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Online Gaming </a:t>
            </a:r>
            <a:r>
              <a:rPr lang="de-DE" dirty="0" err="1" smtClean="0"/>
              <a:t>Addiction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9304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online </a:t>
            </a:r>
            <a:r>
              <a:rPr lang="de-DE" dirty="0" err="1" smtClean="0"/>
              <a:t>gaming</a:t>
            </a:r>
            <a:r>
              <a:rPr lang="de-DE" dirty="0" smtClean="0"/>
              <a:t>?</a:t>
            </a:r>
            <a:endParaRPr lang="de-AT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277872"/>
            <a:ext cx="2838450" cy="1609725"/>
          </a:xfr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877" y="2011171"/>
            <a:ext cx="2143125" cy="2143125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843" y="2782867"/>
            <a:ext cx="2466975" cy="1847850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677334" y="5150734"/>
            <a:ext cx="7332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Online Game = </a:t>
            </a:r>
            <a:r>
              <a:rPr lang="de-DE" dirty="0" err="1" smtClean="0"/>
              <a:t>video</a:t>
            </a:r>
            <a:r>
              <a:rPr lang="de-DE" dirty="0" smtClean="0"/>
              <a:t> </a:t>
            </a:r>
            <a:r>
              <a:rPr lang="de-DE" dirty="0" err="1" smtClean="0"/>
              <a:t>game</a:t>
            </a:r>
            <a:r>
              <a:rPr lang="de-DE" dirty="0" smtClean="0"/>
              <a:t> </a:t>
            </a:r>
            <a:r>
              <a:rPr lang="de-DE" dirty="0" err="1" smtClean="0"/>
              <a:t>played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a </a:t>
            </a:r>
            <a:r>
              <a:rPr lang="de-DE" dirty="0" err="1" smtClean="0"/>
              <a:t>computer</a:t>
            </a:r>
            <a:r>
              <a:rPr lang="de-DE" dirty="0" smtClean="0"/>
              <a:t> </a:t>
            </a:r>
            <a:r>
              <a:rPr lang="de-DE" dirty="0" err="1" smtClean="0"/>
              <a:t>network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167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714" y="644324"/>
            <a:ext cx="8596668" cy="1320800"/>
          </a:xfrm>
        </p:spPr>
        <p:txBody>
          <a:bodyPr/>
          <a:lstStyle/>
          <a:p>
            <a:r>
              <a:rPr lang="de-DE" dirty="0" smtClean="0"/>
              <a:t>First </a:t>
            </a:r>
            <a:r>
              <a:rPr lang="de-DE" dirty="0" err="1" smtClean="0"/>
              <a:t>signs</a:t>
            </a:r>
            <a:endParaRPr lang="de-AT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7" cy="3880773"/>
          </a:xfrm>
        </p:spPr>
        <p:txBody>
          <a:bodyPr/>
          <a:lstStyle/>
          <a:p>
            <a:r>
              <a:rPr lang="de-DE" dirty="0" smtClean="0"/>
              <a:t>Anger, </a:t>
            </a:r>
            <a:r>
              <a:rPr lang="de-DE" dirty="0" err="1" smtClean="0"/>
              <a:t>frustration</a:t>
            </a:r>
            <a:endParaRPr lang="de-DE" dirty="0" smtClean="0"/>
          </a:p>
          <a:p>
            <a:r>
              <a:rPr lang="de-DE" dirty="0" smtClean="0"/>
              <a:t>Depression, </a:t>
            </a:r>
            <a:r>
              <a:rPr lang="de-DE" dirty="0" err="1" smtClean="0"/>
              <a:t>anxiety</a:t>
            </a:r>
            <a:endParaRPr lang="de-DE" dirty="0" smtClean="0"/>
          </a:p>
          <a:p>
            <a:r>
              <a:rPr lang="de-DE" dirty="0" err="1" smtClean="0"/>
              <a:t>Justifying</a:t>
            </a:r>
            <a:r>
              <a:rPr lang="de-DE" dirty="0" smtClean="0"/>
              <a:t> </a:t>
            </a:r>
            <a:r>
              <a:rPr lang="de-DE" dirty="0" err="1" smtClean="0"/>
              <a:t>excessive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endParaRPr lang="de-DE" dirty="0" smtClean="0"/>
          </a:p>
          <a:p>
            <a:r>
              <a:rPr lang="de-DE" dirty="0" err="1" smtClean="0"/>
              <a:t>Cravings</a:t>
            </a:r>
            <a:endParaRPr lang="de-DE" dirty="0" smtClean="0"/>
          </a:p>
          <a:p>
            <a:r>
              <a:rPr lang="de-DE" dirty="0" err="1" smtClean="0"/>
              <a:t>Physical</a:t>
            </a:r>
            <a:r>
              <a:rPr lang="de-DE" dirty="0" smtClean="0"/>
              <a:t> </a:t>
            </a:r>
            <a:r>
              <a:rPr lang="de-DE" smtClean="0"/>
              <a:t>symptoms</a:t>
            </a:r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492" y="1304724"/>
            <a:ext cx="1743075" cy="193357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714" y="376829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99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Statistics</a:t>
            </a:r>
            <a:endParaRPr lang="de-AT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77" y="1535554"/>
            <a:ext cx="6661982" cy="5006005"/>
          </a:xfrm>
        </p:spPr>
      </p:pic>
    </p:spTree>
    <p:extLst>
      <p:ext uri="{BB962C8B-B14F-4D97-AF65-F5344CB8AC3E}">
        <p14:creationId xmlns:p14="http://schemas.microsoft.com/office/powerpoint/2010/main" val="208624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Online </a:t>
            </a:r>
            <a:r>
              <a:rPr lang="de-DE" dirty="0" err="1" smtClean="0"/>
              <a:t>junkie</a:t>
            </a:r>
            <a:endParaRPr lang="de-AT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Constant </a:t>
            </a:r>
            <a:r>
              <a:rPr lang="de-DE" dirty="0" err="1" smtClean="0"/>
              <a:t>irritation</a:t>
            </a:r>
            <a:endParaRPr lang="de-DE" dirty="0" smtClean="0"/>
          </a:p>
          <a:p>
            <a:r>
              <a:rPr lang="de-DE" dirty="0" err="1" smtClean="0"/>
              <a:t>Addiction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visual</a:t>
            </a:r>
            <a:r>
              <a:rPr lang="de-DE" dirty="0" smtClean="0"/>
              <a:t> </a:t>
            </a:r>
            <a:r>
              <a:rPr lang="de-DE" dirty="0" err="1" smtClean="0"/>
              <a:t>illusion</a:t>
            </a:r>
            <a:endParaRPr lang="de-DE" dirty="0" smtClean="0"/>
          </a:p>
          <a:p>
            <a:r>
              <a:rPr lang="de-DE" dirty="0" err="1" smtClean="0"/>
              <a:t>Cravings</a:t>
            </a:r>
            <a:endParaRPr lang="de-DE" dirty="0" smtClean="0"/>
          </a:p>
          <a:p>
            <a:r>
              <a:rPr lang="de-DE" dirty="0" err="1" smtClean="0"/>
              <a:t>Physical</a:t>
            </a:r>
            <a:r>
              <a:rPr lang="de-DE" dirty="0" smtClean="0"/>
              <a:t> stress</a:t>
            </a:r>
          </a:p>
          <a:p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3324935"/>
            <a:ext cx="3455105" cy="271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52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Things </a:t>
            </a:r>
            <a:r>
              <a:rPr lang="de-DE" dirty="0" err="1" smtClean="0"/>
              <a:t>addicts</a:t>
            </a:r>
            <a:r>
              <a:rPr lang="de-DE" dirty="0" smtClean="0"/>
              <a:t> do: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They</a:t>
            </a:r>
            <a:r>
              <a:rPr lang="de-DE" dirty="0" smtClean="0"/>
              <a:t> find a </a:t>
            </a:r>
            <a:r>
              <a:rPr lang="de-DE" dirty="0" err="1" smtClean="0"/>
              <a:t>game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interests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endParaRPr lang="de-DE" dirty="0" smtClean="0"/>
          </a:p>
          <a:p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play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often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endParaRPr lang="de-DE" dirty="0" smtClean="0"/>
          </a:p>
          <a:p>
            <a:r>
              <a:rPr lang="de-DE" dirty="0" err="1" smtClean="0"/>
              <a:t>Playing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their</a:t>
            </a:r>
            <a:r>
              <a:rPr lang="de-DE" dirty="0" smtClean="0"/>
              <a:t> </a:t>
            </a:r>
            <a:r>
              <a:rPr lang="de-DE" dirty="0" err="1" smtClean="0"/>
              <a:t>most</a:t>
            </a:r>
            <a:r>
              <a:rPr lang="de-DE" dirty="0" smtClean="0"/>
              <a:t> </a:t>
            </a:r>
            <a:r>
              <a:rPr lang="de-DE" dirty="0" err="1" smtClean="0"/>
              <a:t>important</a:t>
            </a:r>
            <a:r>
              <a:rPr lang="de-DE" dirty="0" smtClean="0"/>
              <a:t> </a:t>
            </a:r>
            <a:r>
              <a:rPr lang="de-DE" dirty="0" err="1" smtClean="0"/>
              <a:t>duty</a:t>
            </a:r>
            <a:endParaRPr lang="de-DE" dirty="0" smtClean="0"/>
          </a:p>
          <a:p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try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best</a:t>
            </a:r>
            <a:r>
              <a:rPr lang="de-DE" dirty="0" smtClean="0"/>
              <a:t> at </a:t>
            </a:r>
            <a:r>
              <a:rPr lang="de-DE" dirty="0" err="1" smtClean="0"/>
              <a:t>it</a:t>
            </a:r>
            <a:endParaRPr lang="de-DE" dirty="0" smtClean="0"/>
          </a:p>
          <a:p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don‘t</a:t>
            </a:r>
            <a:r>
              <a:rPr lang="de-DE" dirty="0" smtClean="0"/>
              <a:t> </a:t>
            </a:r>
            <a:r>
              <a:rPr lang="de-DE" dirty="0" err="1" smtClean="0"/>
              <a:t>worry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anything</a:t>
            </a:r>
            <a:r>
              <a:rPr lang="de-DE" dirty="0" smtClean="0"/>
              <a:t> </a:t>
            </a:r>
            <a:r>
              <a:rPr lang="de-DE" dirty="0" err="1" smtClean="0"/>
              <a:t>else</a:t>
            </a:r>
            <a:endParaRPr lang="de-DE" dirty="0" smtClean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378" y="2160589"/>
            <a:ext cx="2980047" cy="225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32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 </a:t>
            </a:r>
            <a:r>
              <a:rPr lang="de-DE" dirty="0" err="1" smtClean="0"/>
              <a:t>help</a:t>
            </a:r>
            <a:endParaRPr lang="de-AT" dirty="0"/>
          </a:p>
        </p:txBody>
      </p:sp>
      <p:pic>
        <p:nvPicPr>
          <p:cNvPr id="11" name="Inhaltsplatzhalter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137" y="3086894"/>
            <a:ext cx="2257425" cy="2028825"/>
          </a:xfrm>
        </p:spPr>
      </p:pic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677334" y="2222339"/>
            <a:ext cx="4184035" cy="3819021"/>
          </a:xfrm>
        </p:spPr>
        <p:txBody>
          <a:bodyPr/>
          <a:lstStyle/>
          <a:p>
            <a:r>
              <a:rPr lang="de-DE" dirty="0" err="1" smtClean="0"/>
              <a:t>Talking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someone</a:t>
            </a:r>
            <a:endParaRPr lang="de-DE" dirty="0" smtClean="0"/>
          </a:p>
          <a:p>
            <a:r>
              <a:rPr lang="de-DE" dirty="0" err="1" smtClean="0"/>
              <a:t>Finding</a:t>
            </a:r>
            <a:r>
              <a:rPr lang="de-DE" dirty="0" smtClean="0"/>
              <a:t> </a:t>
            </a:r>
            <a:r>
              <a:rPr lang="de-DE" dirty="0" err="1" smtClean="0"/>
              <a:t>hobbies</a:t>
            </a:r>
            <a:endParaRPr lang="de-DE" dirty="0" smtClean="0"/>
          </a:p>
          <a:p>
            <a:r>
              <a:rPr lang="de-DE" dirty="0" err="1" smtClean="0"/>
              <a:t>Gradually</a:t>
            </a:r>
            <a:r>
              <a:rPr lang="de-DE" dirty="0" smtClean="0"/>
              <a:t> </a:t>
            </a:r>
            <a:r>
              <a:rPr lang="de-DE" dirty="0" err="1" smtClean="0"/>
              <a:t>decrease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1970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Sources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Hjelpelinjen.no</a:t>
            </a:r>
          </a:p>
          <a:p>
            <a:r>
              <a:rPr lang="de-DE" dirty="0" smtClean="0"/>
              <a:t>Video-game-addiction.org</a:t>
            </a:r>
          </a:p>
          <a:p>
            <a:r>
              <a:rPr lang="de-DE" dirty="0" smtClean="0"/>
              <a:t>H2 </a:t>
            </a:r>
            <a:r>
              <a:rPr lang="de-DE" dirty="0" err="1" smtClean="0"/>
              <a:t>Gambling</a:t>
            </a:r>
            <a:r>
              <a:rPr lang="de-DE" dirty="0" smtClean="0"/>
              <a:t> Capital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2742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08426" y="3550508"/>
            <a:ext cx="8596668" cy="1320800"/>
          </a:xfrm>
        </p:spPr>
        <p:txBody>
          <a:bodyPr/>
          <a:lstStyle/>
          <a:p>
            <a:r>
              <a:rPr lang="de-DE" dirty="0" err="1" smtClean="0"/>
              <a:t>Thank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attention</a:t>
            </a:r>
            <a:r>
              <a:rPr lang="de-DE" dirty="0" smtClean="0"/>
              <a:t>!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060447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105</Words>
  <Application>Microsoft Office PowerPoint</Application>
  <PresentationFormat>Breitbild</PresentationFormat>
  <Paragraphs>30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Facette</vt:lpstr>
      <vt:lpstr>Online Gaming Addiction</vt:lpstr>
      <vt:lpstr>What is online gaming?</vt:lpstr>
      <vt:lpstr>First signs</vt:lpstr>
      <vt:lpstr>Statistics</vt:lpstr>
      <vt:lpstr>Online junkie</vt:lpstr>
      <vt:lpstr>Things addicts do:</vt:lpstr>
      <vt:lpstr>How to get help</vt:lpstr>
      <vt:lpstr>Sources</vt:lpstr>
      <vt:lpstr>Thank you for your attention!</vt:lpstr>
    </vt:vector>
  </TitlesOfParts>
  <Company>sz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Gaming Addiction</dc:title>
  <dc:creator>sandra.mayer</dc:creator>
  <cp:lastModifiedBy>sandra.mayer</cp:lastModifiedBy>
  <cp:revision>9</cp:revision>
  <dcterms:created xsi:type="dcterms:W3CDTF">2014-12-12T07:03:12Z</dcterms:created>
  <dcterms:modified xsi:type="dcterms:W3CDTF">2014-12-12T09:06:36Z</dcterms:modified>
</cp:coreProperties>
</file>