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Amatic SC" panose="020B0604020202020204" charset="0"/>
      <p:regular r:id="rId12"/>
      <p:bold r:id="rId13"/>
    </p:embeddedFont>
    <p:embeddedFont>
      <p:font typeface="Source Code Pro" panose="020B0604020202020204" charset="-18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800316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0401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996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807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0511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9887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7896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677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3573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847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80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4000"/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>
                <a:solidFill>
                  <a:schemeClr val="lt1"/>
                </a:solidFill>
              </a:rPr>
              <a:t>‹#›</a:t>
            </a:fld>
            <a:endParaRPr lang="sv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200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v"/>
              <a:t>‹#›</a:t>
            </a:fld>
            <a:endParaRPr lang="s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v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  <a:endParaRPr lang="sv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59850" y="53175"/>
            <a:ext cx="9024300" cy="5037300"/>
          </a:xfrm>
          <a:prstGeom prst="rect">
            <a:avLst/>
          </a:prstGeom>
          <a:solidFill>
            <a:srgbClr val="9FC5E8"/>
          </a:solidFill>
          <a:ln w="9525" cap="flat" cmpd="sng">
            <a:solidFill>
              <a:srgbClr val="A4C2F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57" name="Shape 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5024" y="1811525"/>
            <a:ext cx="3356225" cy="2512375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8" name="Shape 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012" y="167112"/>
            <a:ext cx="4638675" cy="4809423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9" name="Shape 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403977">
            <a:off x="2551777" y="1382156"/>
            <a:ext cx="370768" cy="371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25224" y="3132753"/>
            <a:ext cx="1891174" cy="189114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/>
          <p:nvPr/>
        </p:nvSpPr>
        <p:spPr>
          <a:xfrm>
            <a:off x="3188400" y="2513250"/>
            <a:ext cx="103800" cy="117000"/>
          </a:xfrm>
          <a:prstGeom prst="flowChartConnector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3292200" y="2256387"/>
            <a:ext cx="103800" cy="117000"/>
          </a:xfrm>
          <a:prstGeom prst="flowChartConnector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2980800" y="1811512"/>
            <a:ext cx="103800" cy="117000"/>
          </a:xfrm>
          <a:prstGeom prst="flowChartConnector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3188400" y="1999525"/>
            <a:ext cx="103800" cy="117000"/>
          </a:xfrm>
          <a:prstGeom prst="flowChartConnector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3084600" y="2722575"/>
            <a:ext cx="103800" cy="117000"/>
          </a:xfrm>
          <a:prstGeom prst="flowChartConnector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5561075" y="258550"/>
            <a:ext cx="3866700" cy="18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v" sz="7200" b="1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This is us</a:t>
            </a:r>
          </a:p>
          <a:p>
            <a:pPr lvl="0">
              <a:spcBef>
                <a:spcPts val="0"/>
              </a:spcBef>
              <a:buNone/>
            </a:pPr>
            <a:endParaRPr sz="60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265500" y="1770550"/>
            <a:ext cx="4045200" cy="991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v"/>
              <a:t>Vänersborg - sweden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subTitle" idx="1"/>
          </p:nvPr>
        </p:nvSpPr>
        <p:spPr>
          <a:xfrm>
            <a:off x="0" y="2845225"/>
            <a:ext cx="4554300" cy="1345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v"/>
              <a:t>38 381 inhabitants in the municipality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sv"/>
              <a:t>Situated by Lake Vänern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9575" y="0"/>
            <a:ext cx="455442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v"/>
              <a:t>Fridagymnasiet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200" cy="1345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v"/>
              <a:t>Sweden</a:t>
            </a:r>
          </a:p>
          <a:p>
            <a:pPr lvl="0">
              <a:spcBef>
                <a:spcPts val="0"/>
              </a:spcBef>
              <a:buNone/>
            </a:pPr>
            <a:r>
              <a:rPr lang="sv"/>
              <a:t>Vänersborg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sv"/>
              <a:t>Vänersborg, Sweden</a:t>
            </a:r>
          </a:p>
          <a:p>
            <a:pPr lvl="0" rtl="0">
              <a:spcBef>
                <a:spcPts val="0"/>
              </a:spcBef>
              <a:buNone/>
            </a:pPr>
            <a:r>
              <a:rPr lang="sv"/>
              <a:t>150 students</a:t>
            </a:r>
          </a:p>
          <a:p>
            <a:pPr lvl="0" rtl="0">
              <a:spcBef>
                <a:spcPts val="0"/>
              </a:spcBef>
              <a:buNone/>
            </a:pPr>
            <a:r>
              <a:rPr lang="sv"/>
              <a:t>20 teachers</a:t>
            </a:r>
          </a:p>
          <a:p>
            <a:pPr lvl="0" rtl="0">
              <a:spcBef>
                <a:spcPts val="0"/>
              </a:spcBef>
              <a:buNone/>
            </a:pPr>
            <a:r>
              <a:rPr lang="sv"/>
              <a:t>We prepare our pupils for the university</a:t>
            </a:r>
          </a:p>
          <a:p>
            <a:pPr lvl="0" rtl="0">
              <a:spcBef>
                <a:spcPts val="0"/>
              </a:spcBef>
              <a:buNone/>
            </a:pPr>
            <a:r>
              <a:rPr lang="sv"/>
              <a:t>We have four programs:</a:t>
            </a:r>
          </a:p>
          <a:p>
            <a:pPr lvl="0" rtl="0">
              <a:spcBef>
                <a:spcPts val="0"/>
              </a:spcBef>
              <a:buNone/>
            </a:pPr>
            <a:r>
              <a:rPr lang="sv"/>
              <a:t>Social studies, Natural science, Language studies, Economic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812" y="0"/>
            <a:ext cx="2944575" cy="1710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10299"/>
            <a:ext cx="4586334" cy="343320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-820950" y="-114850"/>
            <a:ext cx="6218100" cy="17103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v" sz="6000">
                <a:solidFill>
                  <a:srgbClr val="8E7CC3"/>
                </a:solidFill>
              </a:rPr>
              <a:t>Hanna-Klara 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subTitle" idx="1"/>
          </p:nvPr>
        </p:nvSpPr>
        <p:spPr>
          <a:xfrm>
            <a:off x="265500" y="1539599"/>
            <a:ext cx="4045200" cy="3221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85750" algn="l" rtl="0">
              <a:lnSpc>
                <a:spcPct val="200000"/>
              </a:lnSpc>
              <a:spcBef>
                <a:spcPts val="0"/>
              </a:spcBef>
              <a:buSzPct val="50000"/>
              <a:buChar char="●"/>
            </a:pPr>
            <a:r>
              <a:rPr lang="sv"/>
              <a:t>17 years old</a:t>
            </a:r>
          </a:p>
          <a:p>
            <a:pPr marL="457200" lvl="0" indent="-285750" algn="l" rtl="0">
              <a:lnSpc>
                <a:spcPct val="200000"/>
              </a:lnSpc>
              <a:spcBef>
                <a:spcPts val="0"/>
              </a:spcBef>
              <a:buSzPct val="50000"/>
              <a:buChar char="●"/>
            </a:pPr>
            <a:r>
              <a:rPr lang="sv"/>
              <a:t>Science program</a:t>
            </a:r>
          </a:p>
          <a:p>
            <a:pPr marL="457200" lvl="0" indent="-285750" algn="l" rtl="0">
              <a:lnSpc>
                <a:spcPct val="200000"/>
              </a:lnSpc>
              <a:spcBef>
                <a:spcPts val="0"/>
              </a:spcBef>
              <a:buSzPct val="50000"/>
              <a:buChar char="●"/>
            </a:pPr>
            <a:r>
              <a:rPr lang="sv"/>
              <a:t>Family</a:t>
            </a:r>
          </a:p>
          <a:p>
            <a:pPr marL="457200" lvl="0" indent="-285750" algn="l" rtl="0">
              <a:lnSpc>
                <a:spcPct val="200000"/>
              </a:lnSpc>
              <a:spcBef>
                <a:spcPts val="0"/>
              </a:spcBef>
              <a:buSzPct val="50000"/>
              <a:buChar char="●"/>
            </a:pPr>
            <a:r>
              <a:rPr lang="sv"/>
              <a:t>Future plans</a:t>
            </a:r>
          </a:p>
          <a:p>
            <a:pPr marL="457200" lvl="0" indent="-285750" algn="l" rtl="0">
              <a:lnSpc>
                <a:spcPct val="200000"/>
              </a:lnSpc>
              <a:spcBef>
                <a:spcPts val="0"/>
              </a:spcBef>
              <a:buSzPct val="50000"/>
              <a:buChar char="●"/>
            </a:pPr>
            <a:r>
              <a:rPr lang="sv"/>
              <a:t>I like to..</a:t>
            </a:r>
          </a:p>
        </p:txBody>
      </p:sp>
      <p:sp>
        <p:nvSpPr>
          <p:cNvPr id="89" name="Shape 89"/>
          <p:cNvSpPr/>
          <p:nvPr/>
        </p:nvSpPr>
        <p:spPr>
          <a:xfrm>
            <a:off x="4554550" y="0"/>
            <a:ext cx="4589400" cy="51435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2898" y="2496124"/>
            <a:ext cx="1800099" cy="240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8524" y="2488631"/>
            <a:ext cx="1800100" cy="2420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97149" y="103174"/>
            <a:ext cx="3025474" cy="2202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/>
        </p:nvSpPr>
        <p:spPr>
          <a:xfrm>
            <a:off x="4532400" y="0"/>
            <a:ext cx="4710600" cy="5143500"/>
          </a:xfrm>
          <a:prstGeom prst="rect">
            <a:avLst/>
          </a:prstGeom>
          <a:solidFill>
            <a:srgbClr val="C27BA0"/>
          </a:solidFill>
          <a:ln w="9525" cap="flat" cmpd="sng">
            <a:solidFill>
              <a:srgbClr val="C27BA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204975" y="172650"/>
            <a:ext cx="4045200" cy="1008300"/>
          </a:xfrm>
          <a:prstGeom prst="rect">
            <a:avLst/>
          </a:prstGeom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v" sz="6000">
                <a:solidFill>
                  <a:srgbClr val="C27BA0"/>
                </a:solidFill>
              </a:rPr>
              <a:t>Brittan</a:t>
            </a:r>
            <a:r>
              <a:rPr lang="sv" sz="7200">
                <a:solidFill>
                  <a:schemeClr val="dk1"/>
                </a:solidFill>
              </a:rPr>
              <a:t>  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subTitle" idx="1"/>
          </p:nvPr>
        </p:nvSpPr>
        <p:spPr>
          <a:xfrm>
            <a:off x="265500" y="1180951"/>
            <a:ext cx="4045200" cy="560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buClr>
                <a:srgbClr val="434343"/>
              </a:buClr>
              <a:buSzPct val="70588"/>
              <a:buChar char="❖"/>
            </a:pPr>
            <a:r>
              <a:rPr lang="sv" sz="1700">
                <a:solidFill>
                  <a:srgbClr val="434343"/>
                </a:solidFill>
              </a:rPr>
              <a:t>18 years old </a:t>
            </a:r>
          </a:p>
          <a:p>
            <a:pPr lvl="0" algn="l" rt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 sz="1700"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 sz="600"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 sz="600"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 sz="1700"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 sz="600"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 sz="600">
              <a:solidFill>
                <a:srgbClr val="434343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 algn="l" rtl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6525" y="3068275"/>
            <a:ext cx="2227324" cy="1532774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1" name="Shape 1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4924" y="229149"/>
            <a:ext cx="2577324" cy="2311850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2" name="Shape 1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1275" y="2813050"/>
            <a:ext cx="1828824" cy="2043225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3" name="Shape 10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61274" y="180474"/>
            <a:ext cx="1356700" cy="2409199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4" name="Shape 104"/>
          <p:cNvSpPr txBox="1"/>
          <p:nvPr/>
        </p:nvSpPr>
        <p:spPr>
          <a:xfrm>
            <a:off x="265500" y="3635400"/>
            <a:ext cx="3483000" cy="68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04800" rtl="0">
              <a:spcBef>
                <a:spcPts val="0"/>
              </a:spcBef>
              <a:buClr>
                <a:srgbClr val="434343"/>
              </a:buClr>
              <a:buSzPct val="70588"/>
              <a:buFont typeface="Source Code Pro"/>
              <a:buChar char="❖"/>
            </a:pPr>
            <a:r>
              <a:rPr lang="sv" sz="1700">
                <a:solidFill>
                  <a:srgbClr val="43434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Social Science Program</a:t>
            </a:r>
          </a:p>
          <a:p>
            <a:pPr lvl="0">
              <a:spcBef>
                <a:spcPts val="0"/>
              </a:spcBef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5" name="Shape 105"/>
          <p:cNvSpPr txBox="1"/>
          <p:nvPr/>
        </p:nvSpPr>
        <p:spPr>
          <a:xfrm>
            <a:off x="265500" y="2291400"/>
            <a:ext cx="3766500" cy="56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04800" rtl="0">
              <a:spcBef>
                <a:spcPts val="0"/>
              </a:spcBef>
              <a:buClr>
                <a:srgbClr val="434343"/>
              </a:buClr>
              <a:buSzPct val="70588"/>
              <a:buFont typeface="Source Code Pro"/>
              <a:buChar char="❖"/>
            </a:pPr>
            <a:r>
              <a:rPr lang="sv" sz="1700">
                <a:solidFill>
                  <a:srgbClr val="43434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Mother &amp; two sisters</a:t>
            </a:r>
          </a:p>
          <a:p>
            <a:pPr lvl="0" rtl="0">
              <a:spcBef>
                <a:spcPts val="0"/>
              </a:spcBef>
              <a:buNone/>
            </a:pPr>
            <a:r>
              <a:rPr lang="sv" sz="1700">
                <a:solidFill>
                  <a:srgbClr val="43434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/>
            </a:r>
            <a:br>
              <a:rPr lang="sv" sz="1700">
                <a:solidFill>
                  <a:srgbClr val="434343"/>
                </a:solidFill>
                <a:latin typeface="Source Code Pro"/>
                <a:ea typeface="Source Code Pro"/>
                <a:cs typeface="Source Code Pro"/>
                <a:sym typeface="Source Code Pro"/>
              </a:rPr>
            </a:br>
            <a:endParaRPr lang="sv" sz="1700">
              <a:solidFill>
                <a:srgbClr val="434343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lvl="0">
              <a:spcBef>
                <a:spcPts val="0"/>
              </a:spcBef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6" name="Shape 106"/>
          <p:cNvSpPr txBox="1"/>
          <p:nvPr/>
        </p:nvSpPr>
        <p:spPr>
          <a:xfrm>
            <a:off x="265500" y="1700100"/>
            <a:ext cx="4045200" cy="56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04800" rtl="0">
              <a:spcBef>
                <a:spcPts val="0"/>
              </a:spcBef>
              <a:buClr>
                <a:srgbClr val="434343"/>
              </a:buClr>
              <a:buSzPct val="70588"/>
              <a:buFont typeface="Source Code Pro"/>
              <a:buChar char="❖"/>
            </a:pPr>
            <a:r>
              <a:rPr lang="sv" sz="1700">
                <a:solidFill>
                  <a:srgbClr val="43434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Dals Ed, Sweden</a:t>
            </a:r>
          </a:p>
          <a:p>
            <a:pPr lvl="0">
              <a:spcBef>
                <a:spcPts val="0"/>
              </a:spcBef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7" name="Shape 107"/>
          <p:cNvSpPr txBox="1"/>
          <p:nvPr/>
        </p:nvSpPr>
        <p:spPr>
          <a:xfrm>
            <a:off x="265500" y="2894050"/>
            <a:ext cx="3766500" cy="84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04800" rtl="0">
              <a:spcBef>
                <a:spcPts val="0"/>
              </a:spcBef>
              <a:buClr>
                <a:srgbClr val="434343"/>
              </a:buClr>
              <a:buSzPct val="70588"/>
              <a:buFont typeface="Source Code Pro"/>
              <a:buChar char="❖"/>
            </a:pPr>
            <a:r>
              <a:rPr lang="sv" sz="1700">
                <a:solidFill>
                  <a:srgbClr val="43434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Sport, being with friends &amp; boyfriend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276600" y="4269450"/>
            <a:ext cx="4023000" cy="68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04800" rtl="0">
              <a:spcBef>
                <a:spcPts val="0"/>
              </a:spcBef>
              <a:buClr>
                <a:srgbClr val="434343"/>
              </a:buClr>
              <a:buSzPct val="70588"/>
              <a:buFont typeface="Source Code Pro"/>
              <a:buChar char="❖"/>
            </a:pPr>
            <a:r>
              <a:rPr lang="sv" sz="1700">
                <a:solidFill>
                  <a:srgbClr val="43434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Becoming a psychologist</a:t>
            </a:r>
          </a:p>
          <a:p>
            <a:pPr lvl="0">
              <a:spcBef>
                <a:spcPts val="0"/>
              </a:spcBef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265500" y="272725"/>
            <a:ext cx="4045200" cy="986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3D85C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v">
                <a:solidFill>
                  <a:srgbClr val="6D9EEB"/>
                </a:solidFill>
              </a:rPr>
              <a:t>Wilma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subTitle" idx="1"/>
          </p:nvPr>
        </p:nvSpPr>
        <p:spPr>
          <a:xfrm>
            <a:off x="265500" y="1480700"/>
            <a:ext cx="4045200" cy="3480900"/>
          </a:xfrm>
          <a:prstGeom prst="rect">
            <a:avLst/>
          </a:prstGeom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sv"/>
              <a:t>18 years old</a:t>
            </a:r>
          </a:p>
          <a:p>
            <a:pPr lvl="0" algn="l" rtl="0">
              <a:spcBef>
                <a:spcPts val="0"/>
              </a:spcBef>
              <a:buNone/>
            </a:pPr>
            <a:endParaRPr/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sv"/>
              <a:t>Science program</a:t>
            </a:r>
          </a:p>
          <a:p>
            <a:pPr lvl="0" algn="l" rtl="0">
              <a:spcBef>
                <a:spcPts val="0"/>
              </a:spcBef>
              <a:buNone/>
            </a:pPr>
            <a:endParaRPr/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sv"/>
              <a:t>In the future…</a:t>
            </a:r>
          </a:p>
          <a:p>
            <a:pPr lvl="0" algn="l" rtl="0">
              <a:spcBef>
                <a:spcPts val="0"/>
              </a:spcBef>
              <a:buNone/>
            </a:pPr>
            <a:endParaRPr/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sv"/>
              <a:t>My family</a:t>
            </a:r>
          </a:p>
          <a:p>
            <a:pPr lvl="0" algn="l" rtl="0">
              <a:spcBef>
                <a:spcPts val="0"/>
              </a:spcBef>
              <a:buNone/>
            </a:pPr>
            <a:endParaRPr/>
          </a:p>
          <a:p>
            <a:pPr marL="457200" lvl="0" indent="-228600" algn="l" rtl="0">
              <a:spcBef>
                <a:spcPts val="0"/>
              </a:spcBef>
              <a:buChar char="●"/>
            </a:pPr>
            <a:r>
              <a:rPr lang="sv"/>
              <a:t>I like to:</a:t>
            </a:r>
          </a:p>
          <a:p>
            <a:pPr lvl="0" algn="l" rtl="0">
              <a:spcBef>
                <a:spcPts val="0"/>
              </a:spcBef>
              <a:buNone/>
            </a:pPr>
            <a:endParaRPr sz="900"/>
          </a:p>
          <a:p>
            <a:pPr lvl="0" algn="l" rtl="0">
              <a:spcBef>
                <a:spcPts val="0"/>
              </a:spcBef>
              <a:buNone/>
            </a:pPr>
            <a:r>
              <a:rPr lang="sv" sz="1400"/>
              <a:t>     Be with friends</a:t>
            </a:r>
          </a:p>
          <a:p>
            <a:pPr lvl="0" algn="l" rtl="0">
              <a:spcBef>
                <a:spcPts val="0"/>
              </a:spcBef>
              <a:buNone/>
            </a:pPr>
            <a:r>
              <a:rPr lang="sv" sz="1400"/>
              <a:t>     Be creative</a:t>
            </a:r>
          </a:p>
          <a:p>
            <a:pPr lvl="0" algn="l" rtl="0">
              <a:spcBef>
                <a:spcPts val="0"/>
              </a:spcBef>
              <a:buNone/>
            </a:pPr>
            <a:r>
              <a:rPr lang="sv" sz="1400"/>
              <a:t>     Travel and see new things</a:t>
            </a:r>
          </a:p>
        </p:txBody>
      </p:sp>
      <p:sp>
        <p:nvSpPr>
          <p:cNvPr id="115" name="Shape 11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5049" y="272725"/>
            <a:ext cx="2696075" cy="2022049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7" name="Shape 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4869" y="272722"/>
            <a:ext cx="1516530" cy="202205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8" name="Shape 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4875" y="2471625"/>
            <a:ext cx="4286248" cy="2411025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265500" y="251700"/>
            <a:ext cx="4045200" cy="923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v" sz="7200">
                <a:solidFill>
                  <a:srgbClr val="EA9999"/>
                </a:solidFill>
              </a:rPr>
              <a:t>Filippa </a:t>
            </a:r>
          </a:p>
        </p:txBody>
      </p:sp>
      <p:sp>
        <p:nvSpPr>
          <p:cNvPr id="124" name="Shape 124"/>
          <p:cNvSpPr txBox="1">
            <a:spLocks noGrp="1"/>
          </p:cNvSpPr>
          <p:nvPr>
            <p:ph type="subTitle" idx="1"/>
          </p:nvPr>
        </p:nvSpPr>
        <p:spPr>
          <a:xfrm>
            <a:off x="265500" y="1489322"/>
            <a:ext cx="4045200" cy="1345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Char char="●"/>
            </a:pPr>
            <a:r>
              <a:rPr lang="sv"/>
              <a:t>18 years old 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Char char="●"/>
            </a:pPr>
            <a:r>
              <a:rPr lang="sv"/>
              <a:t>Social science program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Char char="●"/>
            </a:pPr>
            <a:r>
              <a:rPr lang="sv"/>
              <a:t>Family 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Char char="●"/>
            </a:pPr>
            <a:r>
              <a:rPr lang="sv"/>
              <a:t>Interests 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Char char="●"/>
            </a:pPr>
            <a:r>
              <a:rPr lang="sv"/>
              <a:t>My plans after school 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  <a:p>
            <a:pPr lvl="0" algn="l" rtl="0">
              <a:lnSpc>
                <a:spcPct val="115000"/>
              </a:lnSpc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4547250" y="0"/>
            <a:ext cx="4621500" cy="5143500"/>
          </a:xfrm>
          <a:prstGeom prst="rect">
            <a:avLst/>
          </a:prstGeom>
          <a:solidFill>
            <a:srgbClr val="EA9999"/>
          </a:solidFill>
          <a:ln w="9525" cap="flat" cmpd="sng">
            <a:solidFill>
              <a:srgbClr val="EA999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774" y="79800"/>
            <a:ext cx="4124429" cy="2645647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8" name="Shape 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3775" y="2834824"/>
            <a:ext cx="2095974" cy="219930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9" name="Shape 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98975" y="2972299"/>
            <a:ext cx="1899225" cy="1924374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265500" y="272725"/>
            <a:ext cx="4045200" cy="986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6AA84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v">
                <a:solidFill>
                  <a:srgbClr val="93C47D"/>
                </a:solidFill>
              </a:rPr>
              <a:t>Erik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subTitle" idx="1"/>
          </p:nvPr>
        </p:nvSpPr>
        <p:spPr>
          <a:xfrm>
            <a:off x="265500" y="1480700"/>
            <a:ext cx="4045200" cy="3480900"/>
          </a:xfrm>
          <a:prstGeom prst="rect">
            <a:avLst/>
          </a:prstGeom>
          <a:ln w="9525" cap="flat" cmpd="sng">
            <a:solidFill>
              <a:srgbClr val="93C47D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32 years old</a:t>
            </a:r>
          </a:p>
          <a:p>
            <a:pPr lvl="0" algn="l" rtl="0">
              <a:spcBef>
                <a:spcPts val="0"/>
              </a:spcBef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Teacher: Social studies, history &amp; Swedish language</a:t>
            </a:r>
          </a:p>
          <a:p>
            <a:pPr lvl="0" algn="l" rtl="0">
              <a:spcBef>
                <a:spcPts val="0"/>
              </a:spcBef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My family: My wife Pernilla and two child Elsa 4 years and Oliva 2 years</a:t>
            </a:r>
          </a:p>
          <a:p>
            <a:pPr lvl="0" algn="l" rtl="0">
              <a:spcBef>
                <a:spcPts val="0"/>
              </a:spcBef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I like to travel and i realy like to practising, i do some running and som football.</a:t>
            </a:r>
          </a:p>
        </p:txBody>
      </p:sp>
      <p:sp>
        <p:nvSpPr>
          <p:cNvPr id="136" name="Shape 13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4643348" cy="261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7675" y="2615975"/>
            <a:ext cx="4571999" cy="2527523"/>
          </a:xfrm>
          <a:prstGeom prst="rect">
            <a:avLst/>
          </a:prstGeom>
          <a:noFill/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65500" y="272725"/>
            <a:ext cx="4045200" cy="986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3D85C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v">
                <a:solidFill>
                  <a:srgbClr val="6D9EEB"/>
                </a:solidFill>
              </a:rPr>
              <a:t>Robert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subTitle" idx="1"/>
          </p:nvPr>
        </p:nvSpPr>
        <p:spPr>
          <a:xfrm>
            <a:off x="265500" y="1451025"/>
            <a:ext cx="4045200" cy="3692400"/>
          </a:xfrm>
          <a:prstGeom prst="rect">
            <a:avLst/>
          </a:prstGeom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43 years old</a:t>
            </a:r>
          </a:p>
          <a:p>
            <a:pPr lvl="0" algn="l" rtl="0">
              <a:spcBef>
                <a:spcPts val="0"/>
              </a:spcBef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Teacher: Swedish, Religious studies, English, Economics</a:t>
            </a:r>
          </a:p>
          <a:p>
            <a:pPr lvl="0" algn="l" rtl="0">
              <a:spcBef>
                <a:spcPts val="0"/>
              </a:spcBef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Textbook author</a:t>
            </a:r>
          </a:p>
          <a:p>
            <a:pPr lvl="0" algn="l" rtl="0">
              <a:spcBef>
                <a:spcPts val="0"/>
              </a:spcBef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My family: Silke from Germany</a:t>
            </a:r>
          </a:p>
          <a:p>
            <a:pPr lvl="0" algn="l" rtl="0">
              <a:spcBef>
                <a:spcPts val="0"/>
              </a:spcBef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buSzPct val="100000"/>
              <a:buChar char="●"/>
            </a:pPr>
            <a:r>
              <a:rPr lang="sv" sz="1600"/>
              <a:t>I enjoy travelling and birding around the world, skiing and practising taekwondo</a:t>
            </a:r>
          </a:p>
        </p:txBody>
      </p:sp>
      <p:sp>
        <p:nvSpPr>
          <p:cNvPr id="145" name="Shape 14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6" name="Shape 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3050" y="2924162"/>
            <a:ext cx="1609725" cy="221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5643" y="187923"/>
            <a:ext cx="1991910" cy="265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Shape 1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84424" y="1063324"/>
            <a:ext cx="2262652" cy="301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211</Words>
  <Application>Microsoft Office PowerPoint</Application>
  <PresentationFormat>Pokaz na ekranie (16:9)</PresentationFormat>
  <Paragraphs>82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3" baseType="lpstr">
      <vt:lpstr>Arial</vt:lpstr>
      <vt:lpstr>Amatic SC</vt:lpstr>
      <vt:lpstr>Source Code Pro</vt:lpstr>
      <vt:lpstr>beach-day</vt:lpstr>
      <vt:lpstr>Prezentacja programu PowerPoint</vt:lpstr>
      <vt:lpstr>Vänersborg - sweden</vt:lpstr>
      <vt:lpstr>Fridagymnasiet</vt:lpstr>
      <vt:lpstr>Hanna-Klara </vt:lpstr>
      <vt:lpstr>Brittan  </vt:lpstr>
      <vt:lpstr>Wilma</vt:lpstr>
      <vt:lpstr>Filippa </vt:lpstr>
      <vt:lpstr>Erik</vt:lpstr>
      <vt:lpstr>Robert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Kamil</dc:creator>
  <cp:lastModifiedBy>PAWEŁ POŚNIK</cp:lastModifiedBy>
  <cp:revision>1</cp:revision>
  <dcterms:modified xsi:type="dcterms:W3CDTF">2016-04-12T07:31:19Z</dcterms:modified>
</cp:coreProperties>
</file>