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Amatic SC" charset="0"/>
      <p:regular r:id="rId10"/>
      <p:bold r:id="rId11"/>
    </p:embeddedFont>
    <p:embeddedFont>
      <p:font typeface="Source Code Pro" charset="0"/>
      <p:regular r:id="rId12"/>
      <p:bold r:id="rId13"/>
    </p:embeddedFont>
  </p:embeddedFont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8000"/>
            </a:lvl1pPr>
            <a:lvl2pPr algn="ctr">
              <a:spcBef>
                <a:spcPts val="0"/>
              </a:spcBef>
              <a:buSzPct val="100000"/>
              <a:defRPr sz="8000"/>
            </a:lvl2pPr>
            <a:lvl3pPr algn="ctr">
              <a:spcBef>
                <a:spcPts val="0"/>
              </a:spcBef>
              <a:buSzPct val="100000"/>
              <a:defRPr sz="8000"/>
            </a:lvl3pPr>
            <a:lvl4pPr algn="ctr">
              <a:spcBef>
                <a:spcPts val="0"/>
              </a:spcBef>
              <a:buSzPct val="100000"/>
              <a:defRPr sz="8000"/>
            </a:lvl4pPr>
            <a:lvl5pPr algn="ctr">
              <a:spcBef>
                <a:spcPts val="0"/>
              </a:spcBef>
              <a:buSzPct val="100000"/>
              <a:defRPr sz="8000"/>
            </a:lvl5pPr>
            <a:lvl6pPr algn="ctr">
              <a:spcBef>
                <a:spcPts val="0"/>
              </a:spcBef>
              <a:buSzPct val="100000"/>
              <a:defRPr sz="8000"/>
            </a:lvl6pPr>
            <a:lvl7pPr algn="ctr">
              <a:spcBef>
                <a:spcPts val="0"/>
              </a:spcBef>
              <a:buSzPct val="100000"/>
              <a:defRPr sz="8000"/>
            </a:lvl7pPr>
            <a:lvl8pPr algn="ctr">
              <a:spcBef>
                <a:spcPts val="0"/>
              </a:spcBef>
              <a:buSzPct val="100000"/>
              <a:defRPr sz="8000"/>
            </a:lvl8pPr>
            <a:lvl9pPr algn="ctr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4000"/>
            </a:lvl1pPr>
            <a:lvl2pPr>
              <a:spcBef>
                <a:spcPts val="0"/>
              </a:spcBef>
              <a:buSzPct val="100000"/>
              <a:defRPr sz="4000"/>
            </a:lvl2pPr>
            <a:lvl3pPr>
              <a:spcBef>
                <a:spcPts val="0"/>
              </a:spcBef>
              <a:buSzPct val="100000"/>
              <a:defRPr sz="4000"/>
            </a:lvl3pPr>
            <a:lvl4pPr>
              <a:spcBef>
                <a:spcPts val="0"/>
              </a:spcBef>
              <a:buSzPct val="100000"/>
              <a:defRPr sz="4000"/>
            </a:lvl4pPr>
            <a:lvl5pPr>
              <a:spcBef>
                <a:spcPts val="0"/>
              </a:spcBef>
              <a:buSzPct val="100000"/>
              <a:defRPr sz="4000"/>
            </a:lvl5pPr>
            <a:lvl6pPr>
              <a:spcBef>
                <a:spcPts val="0"/>
              </a:spcBef>
              <a:buSzPct val="100000"/>
              <a:defRPr sz="4000"/>
            </a:lvl6pPr>
            <a:lvl7pPr>
              <a:spcBef>
                <a:spcPts val="0"/>
              </a:spcBef>
              <a:buSzPct val="100000"/>
              <a:defRPr sz="4000"/>
            </a:lvl7pPr>
            <a:lvl8pPr>
              <a:spcBef>
                <a:spcPts val="0"/>
              </a:spcBef>
              <a:buSzPct val="100000"/>
              <a:defRPr sz="4000"/>
            </a:lvl8pPr>
            <a:lvl9pPr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4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>
                <a:solidFill>
                  <a:schemeClr val="lt1"/>
                </a:solidFill>
              </a:rPr>
              <a:pPr>
                <a:spcBef>
                  <a:spcPts val="0"/>
                </a:spcBef>
                <a:buNone/>
              </a:pPr>
              <a:t>‹#›</a:t>
            </a:fld>
            <a:endParaRPr lang="el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400"/>
            </a:lvl1pPr>
            <a:lvl2pPr algn="ctr">
              <a:spcBef>
                <a:spcPts val="0"/>
              </a:spcBef>
              <a:buSzPct val="100000"/>
              <a:defRPr sz="5400"/>
            </a:lvl2pPr>
            <a:lvl3pPr algn="ctr">
              <a:spcBef>
                <a:spcPts val="0"/>
              </a:spcBef>
              <a:buSzPct val="100000"/>
              <a:defRPr sz="5400"/>
            </a:lvl3pPr>
            <a:lvl4pPr algn="ctr">
              <a:spcBef>
                <a:spcPts val="0"/>
              </a:spcBef>
              <a:buSzPct val="100000"/>
              <a:defRPr sz="5400"/>
            </a:lvl4pPr>
            <a:lvl5pPr algn="ctr">
              <a:spcBef>
                <a:spcPts val="0"/>
              </a:spcBef>
              <a:buSzPct val="100000"/>
              <a:defRPr sz="5400"/>
            </a:lvl5pPr>
            <a:lvl6pPr algn="ctr">
              <a:spcBef>
                <a:spcPts val="0"/>
              </a:spcBef>
              <a:buSzPct val="100000"/>
              <a:defRPr sz="5400"/>
            </a:lvl6pPr>
            <a:lvl7pPr algn="ctr">
              <a:spcBef>
                <a:spcPts val="0"/>
              </a:spcBef>
              <a:buSzPct val="100000"/>
              <a:defRPr sz="5400"/>
            </a:lvl7pPr>
            <a:lvl8pPr algn="ctr">
              <a:spcBef>
                <a:spcPts val="0"/>
              </a:spcBef>
              <a:buSzPct val="100000"/>
              <a:defRPr sz="5400"/>
            </a:lvl8pPr>
            <a:lvl9pPr algn="ctr">
              <a:spcBef>
                <a:spcPts val="0"/>
              </a:spcBef>
              <a:buSzPct val="100000"/>
              <a:defRPr sz="54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l"/>
              <a:pPr>
                <a:spcBef>
                  <a:spcPts val="0"/>
                </a:spcBef>
                <a:buNone/>
              </a:pPr>
              <a:t>‹#›</a:t>
            </a:fld>
            <a:endParaRPr lang="e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l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pPr algn="r">
                <a:spcBef>
                  <a:spcPts val="0"/>
                </a:spcBef>
                <a:buNone/>
              </a:pPr>
              <a:t>‹#›</a:t>
            </a:fld>
            <a:endParaRPr lang="el" sz="1000">
              <a:solidFill>
                <a:schemeClr val="accent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task 4 </a:t>
            </a:r>
            <a:endParaRPr lang="el" dirty="0"/>
          </a:p>
        </p:txBody>
      </p:sp>
      <p:sp>
        <p:nvSpPr>
          <p:cNvPr id="53" name="Shape 5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dirty="0" smtClean="0"/>
              <a:t>Pink </a:t>
            </a:r>
            <a:r>
              <a:rPr lang="en-US" dirty="0" smtClean="0"/>
              <a:t>team </a:t>
            </a:r>
            <a:r>
              <a:rPr lang="en-US" dirty="0" smtClean="0"/>
              <a:t>:</a:t>
            </a:r>
            <a:r>
              <a:rPr lang="en-US" dirty="0" err="1" smtClean="0"/>
              <a:t>Antonis</a:t>
            </a:r>
            <a:r>
              <a:rPr lang="en-US" dirty="0" smtClean="0"/>
              <a:t> </a:t>
            </a:r>
            <a:r>
              <a:rPr lang="en-US" dirty="0" err="1" smtClean="0"/>
              <a:t>Piliotis</a:t>
            </a:r>
            <a:r>
              <a:rPr lang="en-US" dirty="0" smtClean="0"/>
              <a:t>, Maria </a:t>
            </a:r>
            <a:r>
              <a:rPr lang="en-US" dirty="0" err="1" smtClean="0"/>
              <a:t>Ioannidou,Katerina</a:t>
            </a:r>
            <a:r>
              <a:rPr lang="en-US" dirty="0" smtClean="0"/>
              <a:t> </a:t>
            </a:r>
            <a:r>
              <a:rPr lang="en-US" dirty="0" err="1" smtClean="0"/>
              <a:t>Geraskli</a:t>
            </a:r>
            <a:r>
              <a:rPr lang="en-US" dirty="0" smtClean="0"/>
              <a:t>, </a:t>
            </a:r>
            <a:r>
              <a:rPr lang="en-US" dirty="0" err="1" smtClean="0"/>
              <a:t>Reinhard</a:t>
            </a:r>
            <a:r>
              <a:rPr lang="en-US" dirty="0" smtClean="0"/>
              <a:t> Luger, Leon </a:t>
            </a:r>
            <a:r>
              <a:rPr lang="en-US" dirty="0" err="1" smtClean="0"/>
              <a:t>Lorentzen</a:t>
            </a:r>
            <a:r>
              <a:rPr lang="en-US" dirty="0" smtClean="0"/>
              <a:t>, </a:t>
            </a:r>
            <a:r>
              <a:rPr lang="en-US" dirty="0" err="1" smtClean="0"/>
              <a:t>Josefine</a:t>
            </a:r>
            <a:r>
              <a:rPr lang="en-US" dirty="0" smtClean="0"/>
              <a:t> </a:t>
            </a:r>
            <a:r>
              <a:rPr lang="en-US" dirty="0" err="1" smtClean="0"/>
              <a:t>Viljakainen</a:t>
            </a:r>
            <a:r>
              <a:rPr lang="en-US" dirty="0" smtClean="0"/>
              <a:t>, </a:t>
            </a:r>
            <a:r>
              <a:rPr lang="en-US" dirty="0" err="1" smtClean="0"/>
              <a:t>Wiktoria</a:t>
            </a:r>
            <a:r>
              <a:rPr lang="en-US" dirty="0" smtClean="0"/>
              <a:t> </a:t>
            </a:r>
            <a:r>
              <a:rPr lang="en-US" dirty="0" err="1" smtClean="0"/>
              <a:t>Gryczko</a:t>
            </a:r>
            <a:r>
              <a:rPr lang="en-US" dirty="0" smtClean="0"/>
              <a:t>, </a:t>
            </a:r>
            <a:r>
              <a:rPr lang="en-US" dirty="0" err="1" smtClean="0"/>
              <a:t>Pavlos</a:t>
            </a:r>
            <a:r>
              <a:rPr lang="en-US" dirty="0" smtClean="0"/>
              <a:t> Nikolaou</a:t>
            </a:r>
            <a:br>
              <a:rPr lang="en-US" dirty="0" smtClean="0"/>
            </a:br>
            <a:endParaRPr lang="el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Contents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l" dirty="0" smtClean="0"/>
              <a:t>Description </a:t>
            </a:r>
            <a:r>
              <a:rPr lang="el" dirty="0"/>
              <a:t>of Task</a:t>
            </a:r>
          </a:p>
          <a:p>
            <a:pPr rtl="0">
              <a:spcBef>
                <a:spcPts val="0"/>
              </a:spcBef>
              <a:buNone/>
            </a:pPr>
            <a:r>
              <a:rPr lang="el" dirty="0"/>
              <a:t>Description of Question</a:t>
            </a:r>
          </a:p>
          <a:p>
            <a:pPr rtl="0">
              <a:spcBef>
                <a:spcPts val="0"/>
              </a:spcBef>
              <a:buNone/>
            </a:pPr>
            <a:r>
              <a:rPr lang="el" dirty="0"/>
              <a:t>Evaluation of Answers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/>
              <a:t>Differences found in answers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/>
              <a:t>Reasons for these differences</a:t>
            </a:r>
          </a:p>
          <a:p>
            <a:pPr rtl="0">
              <a:spcBef>
                <a:spcPts val="0"/>
              </a:spcBef>
              <a:buNone/>
            </a:pPr>
            <a:r>
              <a:rPr lang="el" dirty="0"/>
              <a:t>References</a:t>
            </a:r>
          </a:p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Description of task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 dirty="0" smtClean="0"/>
              <a:t>During </a:t>
            </a:r>
            <a:r>
              <a:rPr lang="el" dirty="0"/>
              <a:t>the presentation of the analysis results a significant difference was found among answers of students from different countries in </a:t>
            </a:r>
            <a:r>
              <a:rPr lang="el" dirty="0" smtClean="0"/>
              <a:t>question</a:t>
            </a:r>
            <a:r>
              <a:rPr lang="en-US" dirty="0" smtClean="0"/>
              <a:t> 3.1 . We discussed about these differences together and tried to figure out why.</a:t>
            </a:r>
            <a:endParaRPr lang="el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Description of Question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63500"/>
            <a:r>
              <a:rPr lang="en-US" sz="1600" b="1" dirty="0" smtClean="0">
                <a:solidFill>
                  <a:srgbClr val="000000"/>
                </a:solidFill>
              </a:rPr>
              <a:t>3.2 A friend of yours admits having published parts of some other websites in his own blog, without the proper </a:t>
            </a:r>
            <a:r>
              <a:rPr lang="en-US" sz="1600" b="1" dirty="0" err="1" smtClean="0">
                <a:solidFill>
                  <a:srgbClr val="000000"/>
                </a:solidFill>
              </a:rPr>
              <a:t>referal</a:t>
            </a:r>
            <a:r>
              <a:rPr lang="en-US" sz="1600" b="1" dirty="0" smtClean="0">
                <a:solidFill>
                  <a:srgbClr val="000000"/>
                </a:solidFill>
              </a:rPr>
              <a:t> . What do you do?</a:t>
            </a:r>
          </a:p>
          <a:p>
            <a:r>
              <a:rPr lang="en-US" sz="1400" dirty="0" smtClean="0">
                <a:solidFill>
                  <a:schemeClr val="accent1"/>
                </a:solidFill>
              </a:rPr>
              <a:t>The answers where :</a:t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 I explain to him/her about what should be done . If she/he doesn’t act, I talk about it with a teacher /expert, ask for advice </a:t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Nothing. No problem at all. </a:t>
            </a: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I inform the other website owner. He/she is violating his rights </a:t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/>
            </a:r>
            <a:br>
              <a:rPr lang="en-US" sz="1400" dirty="0" smtClean="0">
                <a:solidFill>
                  <a:schemeClr val="accent1"/>
                </a:solidFill>
              </a:rPr>
            </a:br>
            <a:r>
              <a:rPr lang="en-US" sz="1400" dirty="0" smtClean="0">
                <a:solidFill>
                  <a:schemeClr val="accent1"/>
                </a:solidFill>
              </a:rPr>
              <a:t>I inform the police. He/she is violating the law</a:t>
            </a:r>
            <a:endParaRPr sz="1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Evaluation of answers</a:t>
            </a: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 I explain to him/her about what should be done . If she/he doesn’t act, I talk about it with a teacher /expert, ask for advice (3)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Nothing. No problem at all. (0)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I inform the other website owner. He/she is violating his rights (2)</a:t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/>
            </a:r>
            <a:br>
              <a:rPr lang="en-US" dirty="0" smtClean="0">
                <a:solidFill>
                  <a:schemeClr val="accent1"/>
                </a:solidFill>
              </a:rPr>
            </a:br>
            <a:r>
              <a:rPr lang="en-US" dirty="0" smtClean="0">
                <a:solidFill>
                  <a:schemeClr val="accent1"/>
                </a:solidFill>
              </a:rPr>
              <a:t>I inform the police. He/she is violating the law (1)</a:t>
            </a: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Differences found in answers</a:t>
            </a: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l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best answers were given by students from Poland and Sweden, average answers were given by students from Norway  and Greece and less right answers from students from Austria (</a:t>
            </a:r>
            <a:r>
              <a:rPr lang="e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X2 =34.602, df=4, p=.000</a:t>
            </a:r>
            <a:r>
              <a:rPr lang="el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l"/>
              <a:t>REasons for the differences found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Honest answers</a:t>
            </a:r>
            <a:br>
              <a:rPr lang="en-US" dirty="0" smtClean="0"/>
            </a:br>
            <a:r>
              <a:rPr lang="en-US" dirty="0" smtClean="0"/>
              <a:t>Time</a:t>
            </a:r>
            <a:endParaRPr lang="el"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206</Words>
  <Application>Microsoft Office PowerPoint</Application>
  <PresentationFormat>Προβολή στην οθόνη (16:9)</PresentationFormat>
  <Paragraphs>20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Amatic SC</vt:lpstr>
      <vt:lpstr>Source Code Pro</vt:lpstr>
      <vt:lpstr>beach-day</vt:lpstr>
      <vt:lpstr>task 4 </vt:lpstr>
      <vt:lpstr>Contents</vt:lpstr>
      <vt:lpstr>Description of task</vt:lpstr>
      <vt:lpstr>Description of Question</vt:lpstr>
      <vt:lpstr>Evaluation of answers</vt:lpstr>
      <vt:lpstr>Differences found in answers</vt:lpstr>
      <vt:lpstr>REasons for the differences found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4</dc:title>
  <dc:creator>Admin</dc:creator>
  <cp:lastModifiedBy>Admin</cp:lastModifiedBy>
  <cp:revision>3</cp:revision>
  <dcterms:modified xsi:type="dcterms:W3CDTF">2015-09-28T09:59:47Z</dcterms:modified>
</cp:coreProperties>
</file>