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Amatic SC" charset="0"/>
      <p:regular r:id="rId11"/>
      <p:bold r:id="rId12"/>
    </p:embeddedFont>
    <p:embeddedFont>
      <p:font typeface="Source Code Pro" charset="0"/>
      <p:regular r:id="rId13"/>
      <p:bold r:id="rId14"/>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96" y="-222"/>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8"/>
        <p:cNvGrpSpPr/>
        <p:nvPr/>
      </p:nvGrpSpPr>
      <p:grpSpPr>
        <a:xfrm>
          <a:off x="0" y="0"/>
          <a:ext cx="0" cy="0"/>
          <a:chOff x="0" y="0"/>
          <a:chExt cx="0" cy="0"/>
        </a:xfrm>
      </p:grpSpPr>
      <p:sp>
        <p:nvSpPr>
          <p:cNvPr id="9" name="Shape 9"/>
          <p:cNvSpPr/>
          <p:nvPr/>
        </p:nvSpPr>
        <p:spPr>
          <a:xfrm>
            <a:off x="0" y="0"/>
            <a:ext cx="9144000" cy="3429000"/>
          </a:xfrm>
          <a:prstGeom prst="rect">
            <a:avLst/>
          </a:prstGeom>
          <a:solidFill>
            <a:schemeClr val="lt1"/>
          </a:solidFill>
          <a:ln>
            <a:noFill/>
          </a:ln>
        </p:spPr>
        <p:txBody>
          <a:bodyPr lIns="91425" tIns="91425" rIns="91425" bIns="91425" anchor="ctr" anchorCtr="0">
            <a:noAutofit/>
          </a:bodyPr>
          <a:lstStyle/>
          <a:p>
            <a:pPr>
              <a:spcBef>
                <a:spcPts val="0"/>
              </a:spcBef>
              <a:buNone/>
            </a:pPr>
            <a:endParaRPr/>
          </a:p>
        </p:txBody>
      </p:sp>
      <p:sp>
        <p:nvSpPr>
          <p:cNvPr id="10" name="Shape 10"/>
          <p:cNvSpPr txBox="1">
            <a:spLocks noGrp="1"/>
          </p:cNvSpPr>
          <p:nvPr>
            <p:ph type="ctrTitle"/>
          </p:nvPr>
        </p:nvSpPr>
        <p:spPr>
          <a:xfrm>
            <a:off x="311700" y="392150"/>
            <a:ext cx="8520599" cy="2690399"/>
          </a:xfrm>
          <a:prstGeom prst="rect">
            <a:avLst/>
          </a:prstGeom>
        </p:spPr>
        <p:txBody>
          <a:bodyPr lIns="91425" tIns="91425" rIns="91425" bIns="91425" anchor="ctr" anchorCtr="0"/>
          <a:lstStyle>
            <a:lvl1pPr algn="ctr">
              <a:spcBef>
                <a:spcPts val="0"/>
              </a:spcBef>
              <a:buSzPct val="100000"/>
              <a:defRPr sz="8000"/>
            </a:lvl1pPr>
            <a:lvl2pPr algn="ctr">
              <a:spcBef>
                <a:spcPts val="0"/>
              </a:spcBef>
              <a:buSzPct val="100000"/>
              <a:defRPr sz="8000"/>
            </a:lvl2pPr>
            <a:lvl3pPr algn="ctr">
              <a:spcBef>
                <a:spcPts val="0"/>
              </a:spcBef>
              <a:buSzPct val="100000"/>
              <a:defRPr sz="8000"/>
            </a:lvl3pPr>
            <a:lvl4pPr algn="ctr">
              <a:spcBef>
                <a:spcPts val="0"/>
              </a:spcBef>
              <a:buSzPct val="100000"/>
              <a:defRPr sz="8000"/>
            </a:lvl4pPr>
            <a:lvl5pPr algn="ctr">
              <a:spcBef>
                <a:spcPts val="0"/>
              </a:spcBef>
              <a:buSzPct val="100000"/>
              <a:defRPr sz="8000"/>
            </a:lvl5pPr>
            <a:lvl6pPr algn="ctr">
              <a:spcBef>
                <a:spcPts val="0"/>
              </a:spcBef>
              <a:buSzPct val="100000"/>
              <a:defRPr sz="8000"/>
            </a:lvl6pPr>
            <a:lvl7pPr algn="ctr">
              <a:spcBef>
                <a:spcPts val="0"/>
              </a:spcBef>
              <a:buSzPct val="100000"/>
              <a:defRPr sz="8000"/>
            </a:lvl7pPr>
            <a:lvl8pPr algn="ctr">
              <a:spcBef>
                <a:spcPts val="0"/>
              </a:spcBef>
              <a:buSzPct val="100000"/>
              <a:defRPr sz="8000"/>
            </a:lvl8pPr>
            <a:lvl9pPr algn="ctr">
              <a:spcBef>
                <a:spcPts val="0"/>
              </a:spcBef>
              <a:buSzPct val="100000"/>
              <a:defRPr sz="8000"/>
            </a:lvl9pPr>
          </a:lstStyle>
          <a:p>
            <a:endParaRPr/>
          </a:p>
        </p:txBody>
      </p:sp>
      <p:sp>
        <p:nvSpPr>
          <p:cNvPr id="11" name="Shape 11"/>
          <p:cNvSpPr txBox="1">
            <a:spLocks noGrp="1"/>
          </p:cNvSpPr>
          <p:nvPr>
            <p:ph type="subTitle" idx="1"/>
          </p:nvPr>
        </p:nvSpPr>
        <p:spPr>
          <a:xfrm>
            <a:off x="311700" y="3890400"/>
            <a:ext cx="8520599" cy="706200"/>
          </a:xfrm>
          <a:prstGeom prst="rect">
            <a:avLst/>
          </a:prstGeom>
        </p:spPr>
        <p:txBody>
          <a:bodyPr lIns="91425" tIns="91425" rIns="91425" bIns="91425" anchor="ctr" anchorCtr="0"/>
          <a:lstStyle>
            <a:lvl1pPr algn="ctr">
              <a:lnSpc>
                <a:spcPct val="100000"/>
              </a:lnSpc>
              <a:spcBef>
                <a:spcPts val="0"/>
              </a:spcBef>
              <a:spcAft>
                <a:spcPts val="0"/>
              </a:spcAft>
              <a:buClr>
                <a:schemeClr val="accent1"/>
              </a:buClr>
              <a:buSzPct val="100000"/>
              <a:buNone/>
              <a:defRPr sz="2100" b="1">
                <a:solidFill>
                  <a:schemeClr val="accent1"/>
                </a:solidFill>
              </a:defRPr>
            </a:lvl1pPr>
            <a:lvl2pPr algn="ctr">
              <a:lnSpc>
                <a:spcPct val="100000"/>
              </a:lnSpc>
              <a:spcBef>
                <a:spcPts val="0"/>
              </a:spcBef>
              <a:spcAft>
                <a:spcPts val="0"/>
              </a:spcAft>
              <a:buClr>
                <a:schemeClr val="accent1"/>
              </a:buClr>
              <a:buSzPct val="100000"/>
              <a:buNone/>
              <a:defRPr sz="2100" b="1">
                <a:solidFill>
                  <a:schemeClr val="accent1"/>
                </a:solidFill>
              </a:defRPr>
            </a:lvl2pPr>
            <a:lvl3pPr algn="ctr">
              <a:lnSpc>
                <a:spcPct val="100000"/>
              </a:lnSpc>
              <a:spcBef>
                <a:spcPts val="0"/>
              </a:spcBef>
              <a:spcAft>
                <a:spcPts val="0"/>
              </a:spcAft>
              <a:buClr>
                <a:schemeClr val="accent1"/>
              </a:buClr>
              <a:buSzPct val="100000"/>
              <a:buNone/>
              <a:defRPr sz="2100" b="1">
                <a:solidFill>
                  <a:schemeClr val="accent1"/>
                </a:solidFill>
              </a:defRPr>
            </a:lvl3pPr>
            <a:lvl4pPr algn="ctr">
              <a:lnSpc>
                <a:spcPct val="100000"/>
              </a:lnSpc>
              <a:spcBef>
                <a:spcPts val="0"/>
              </a:spcBef>
              <a:spcAft>
                <a:spcPts val="0"/>
              </a:spcAft>
              <a:buClr>
                <a:schemeClr val="accent1"/>
              </a:buClr>
              <a:buSzPct val="100000"/>
              <a:buNone/>
              <a:defRPr sz="2100" b="1">
                <a:solidFill>
                  <a:schemeClr val="accent1"/>
                </a:solidFill>
              </a:defRPr>
            </a:lvl4pPr>
            <a:lvl5pPr algn="ctr">
              <a:lnSpc>
                <a:spcPct val="100000"/>
              </a:lnSpc>
              <a:spcBef>
                <a:spcPts val="0"/>
              </a:spcBef>
              <a:spcAft>
                <a:spcPts val="0"/>
              </a:spcAft>
              <a:buClr>
                <a:schemeClr val="accent1"/>
              </a:buClr>
              <a:buSzPct val="100000"/>
              <a:buNone/>
              <a:defRPr sz="2100" b="1">
                <a:solidFill>
                  <a:schemeClr val="accent1"/>
                </a:solidFill>
              </a:defRPr>
            </a:lvl5pPr>
            <a:lvl6pPr algn="ctr">
              <a:lnSpc>
                <a:spcPct val="100000"/>
              </a:lnSpc>
              <a:spcBef>
                <a:spcPts val="0"/>
              </a:spcBef>
              <a:spcAft>
                <a:spcPts val="0"/>
              </a:spcAft>
              <a:buClr>
                <a:schemeClr val="accent1"/>
              </a:buClr>
              <a:buSzPct val="100000"/>
              <a:buNone/>
              <a:defRPr sz="2100" b="1">
                <a:solidFill>
                  <a:schemeClr val="accent1"/>
                </a:solidFill>
              </a:defRPr>
            </a:lvl6pPr>
            <a:lvl7pPr algn="ctr">
              <a:lnSpc>
                <a:spcPct val="100000"/>
              </a:lnSpc>
              <a:spcBef>
                <a:spcPts val="0"/>
              </a:spcBef>
              <a:spcAft>
                <a:spcPts val="0"/>
              </a:spcAft>
              <a:buClr>
                <a:schemeClr val="accent1"/>
              </a:buClr>
              <a:buSzPct val="100000"/>
              <a:buNone/>
              <a:defRPr sz="2100" b="1">
                <a:solidFill>
                  <a:schemeClr val="accent1"/>
                </a:solidFill>
              </a:defRPr>
            </a:lvl7pPr>
            <a:lvl8pPr algn="ctr">
              <a:lnSpc>
                <a:spcPct val="100000"/>
              </a:lnSpc>
              <a:spcBef>
                <a:spcPts val="0"/>
              </a:spcBef>
              <a:spcAft>
                <a:spcPts val="0"/>
              </a:spcAft>
              <a:buClr>
                <a:schemeClr val="accent1"/>
              </a:buClr>
              <a:buSzPct val="100000"/>
              <a:buNone/>
              <a:defRPr sz="2100" b="1">
                <a:solidFill>
                  <a:schemeClr val="accent1"/>
                </a:solidFill>
              </a:defRPr>
            </a:lvl8pPr>
            <a:lvl9pPr algn="ctr">
              <a:lnSpc>
                <a:spcPct val="100000"/>
              </a:lnSpc>
              <a:spcBef>
                <a:spcPts val="0"/>
              </a:spcBef>
              <a:spcAft>
                <a:spcPts val="0"/>
              </a:spcAft>
              <a:buClr>
                <a:schemeClr val="accent1"/>
              </a:buClr>
              <a:buSzPct val="100000"/>
              <a:buNone/>
              <a:defRPr sz="2100" b="1">
                <a:solidFill>
                  <a:schemeClr val="accent1"/>
                </a:solidFill>
              </a:defRPr>
            </a:lvl9pPr>
          </a:lstStyle>
          <a:p>
            <a:endParaRPr/>
          </a:p>
        </p:txBody>
      </p:sp>
      <p:sp>
        <p:nvSpPr>
          <p:cNvPr id="12" name="Shape 1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311700" y="1240275"/>
            <a:ext cx="8520599" cy="1981800"/>
          </a:xfrm>
          <a:prstGeom prst="rect">
            <a:avLst/>
          </a:prstGeom>
        </p:spPr>
        <p:txBody>
          <a:bodyPr lIns="91425" tIns="91425" rIns="91425" bIns="91425" anchor="b" anchorCtr="0"/>
          <a:lstStyle>
            <a:lvl1pPr algn="ctr">
              <a:spcBef>
                <a:spcPts val="0"/>
              </a:spcBef>
              <a:buClr>
                <a:schemeClr val="lt1"/>
              </a:buClr>
              <a:buSzPct val="100000"/>
              <a:defRPr sz="12000">
                <a:solidFill>
                  <a:schemeClr val="lt1"/>
                </a:solidFill>
              </a:defRPr>
            </a:lvl1pPr>
            <a:lvl2pPr algn="ctr">
              <a:spcBef>
                <a:spcPts val="0"/>
              </a:spcBef>
              <a:buClr>
                <a:schemeClr val="lt1"/>
              </a:buClr>
              <a:buSzPct val="100000"/>
              <a:defRPr sz="12000">
                <a:solidFill>
                  <a:schemeClr val="lt1"/>
                </a:solidFill>
              </a:defRPr>
            </a:lvl2pPr>
            <a:lvl3pPr algn="ctr">
              <a:spcBef>
                <a:spcPts val="0"/>
              </a:spcBef>
              <a:buClr>
                <a:schemeClr val="lt1"/>
              </a:buClr>
              <a:buSzPct val="100000"/>
              <a:defRPr sz="12000">
                <a:solidFill>
                  <a:schemeClr val="lt1"/>
                </a:solidFill>
              </a:defRPr>
            </a:lvl3pPr>
            <a:lvl4pPr algn="ctr">
              <a:spcBef>
                <a:spcPts val="0"/>
              </a:spcBef>
              <a:buClr>
                <a:schemeClr val="lt1"/>
              </a:buClr>
              <a:buSzPct val="100000"/>
              <a:defRPr sz="12000">
                <a:solidFill>
                  <a:schemeClr val="lt1"/>
                </a:solidFill>
              </a:defRPr>
            </a:lvl4pPr>
            <a:lvl5pPr algn="ctr">
              <a:spcBef>
                <a:spcPts val="0"/>
              </a:spcBef>
              <a:buClr>
                <a:schemeClr val="lt1"/>
              </a:buClr>
              <a:buSzPct val="100000"/>
              <a:defRPr sz="12000">
                <a:solidFill>
                  <a:schemeClr val="lt1"/>
                </a:solidFill>
              </a:defRPr>
            </a:lvl5pPr>
            <a:lvl6pPr algn="ctr">
              <a:spcBef>
                <a:spcPts val="0"/>
              </a:spcBef>
              <a:buClr>
                <a:schemeClr val="lt1"/>
              </a:buClr>
              <a:buSzPct val="100000"/>
              <a:defRPr sz="12000">
                <a:solidFill>
                  <a:schemeClr val="lt1"/>
                </a:solidFill>
              </a:defRPr>
            </a:lvl6pPr>
            <a:lvl7pPr algn="ctr">
              <a:spcBef>
                <a:spcPts val="0"/>
              </a:spcBef>
              <a:buClr>
                <a:schemeClr val="lt1"/>
              </a:buClr>
              <a:buSzPct val="100000"/>
              <a:defRPr sz="12000">
                <a:solidFill>
                  <a:schemeClr val="lt1"/>
                </a:solidFill>
              </a:defRPr>
            </a:lvl7pPr>
            <a:lvl8pPr algn="ctr">
              <a:spcBef>
                <a:spcPts val="0"/>
              </a:spcBef>
              <a:buClr>
                <a:schemeClr val="lt1"/>
              </a:buClr>
              <a:buSzPct val="100000"/>
              <a:defRPr sz="12000">
                <a:solidFill>
                  <a:schemeClr val="lt1"/>
                </a:solidFill>
              </a:defRPr>
            </a:lvl8pPr>
            <a:lvl9pPr algn="ctr">
              <a:spcBef>
                <a:spcPts val="0"/>
              </a:spcBef>
              <a:buClr>
                <a:schemeClr val="lt1"/>
              </a:buClr>
              <a:buSzPct val="100000"/>
              <a:defRPr sz="12000">
                <a:solidFill>
                  <a:schemeClr val="lt1"/>
                </a:solidFill>
              </a:defRPr>
            </a:lvl9pPr>
          </a:lstStyle>
          <a:p>
            <a:endParaRPr/>
          </a:p>
        </p:txBody>
      </p:sp>
      <p:sp>
        <p:nvSpPr>
          <p:cNvPr id="47" name="Shape 47"/>
          <p:cNvSpPr txBox="1">
            <a:spLocks noGrp="1"/>
          </p:cNvSpPr>
          <p:nvPr>
            <p:ph type="body" idx="1"/>
          </p:nvPr>
        </p:nvSpPr>
        <p:spPr>
          <a:xfrm>
            <a:off x="311700" y="3304625"/>
            <a:ext cx="8520599" cy="1300800"/>
          </a:xfrm>
          <a:prstGeom prst="rect">
            <a:avLst/>
          </a:prstGeom>
        </p:spPr>
        <p:txBody>
          <a:bodyPr lIns="91425" tIns="91425" rIns="91425" bIns="91425" anchor="t" anchorCtr="0"/>
          <a:lstStyle>
            <a:lvl1pPr algn="ctr">
              <a:spcBef>
                <a:spcPts val="0"/>
              </a:spcBef>
              <a:buClr>
                <a:schemeClr val="accent1"/>
              </a:buClr>
              <a:defRPr>
                <a:solidFill>
                  <a:schemeClr val="accent1"/>
                </a:solidFill>
              </a:defRPr>
            </a:lvl1pPr>
            <a:lvl2pPr algn="ctr">
              <a:spcBef>
                <a:spcPts val="0"/>
              </a:spcBef>
              <a:buClr>
                <a:schemeClr val="accent1"/>
              </a:buClr>
              <a:defRPr>
                <a:solidFill>
                  <a:schemeClr val="accent1"/>
                </a:solidFill>
              </a:defRPr>
            </a:lvl2pPr>
            <a:lvl3pPr algn="ctr">
              <a:spcBef>
                <a:spcPts val="0"/>
              </a:spcBef>
              <a:buClr>
                <a:schemeClr val="accent1"/>
              </a:buClr>
              <a:defRPr>
                <a:solidFill>
                  <a:schemeClr val="accent1"/>
                </a:solidFill>
              </a:defRPr>
            </a:lvl3pPr>
            <a:lvl4pPr algn="ctr">
              <a:spcBef>
                <a:spcPts val="0"/>
              </a:spcBef>
              <a:buClr>
                <a:schemeClr val="accent1"/>
              </a:buClr>
              <a:defRPr>
                <a:solidFill>
                  <a:schemeClr val="accent1"/>
                </a:solidFill>
              </a:defRPr>
            </a:lvl4pPr>
            <a:lvl5pPr algn="ctr">
              <a:spcBef>
                <a:spcPts val="0"/>
              </a:spcBef>
              <a:buClr>
                <a:schemeClr val="accent1"/>
              </a:buClr>
              <a:defRPr>
                <a:solidFill>
                  <a:schemeClr val="accent1"/>
                </a:solidFill>
              </a:defRPr>
            </a:lvl5pPr>
            <a:lvl6pPr algn="ctr">
              <a:spcBef>
                <a:spcPts val="0"/>
              </a:spcBef>
              <a:buClr>
                <a:schemeClr val="accent1"/>
              </a:buClr>
              <a:defRPr>
                <a:solidFill>
                  <a:schemeClr val="accent1"/>
                </a:solidFill>
              </a:defRPr>
            </a:lvl6pPr>
            <a:lvl7pPr algn="ctr">
              <a:spcBef>
                <a:spcPts val="0"/>
              </a:spcBef>
              <a:buClr>
                <a:schemeClr val="accent1"/>
              </a:buClr>
              <a:defRPr>
                <a:solidFill>
                  <a:schemeClr val="accent1"/>
                </a:solidFill>
              </a:defRPr>
            </a:lvl7pPr>
            <a:lvl8pPr algn="ctr">
              <a:spcBef>
                <a:spcPts val="0"/>
              </a:spcBef>
              <a:buClr>
                <a:schemeClr val="accent1"/>
              </a:buClr>
              <a:defRPr>
                <a:solidFill>
                  <a:schemeClr val="accent1"/>
                </a:solidFill>
              </a:defRPr>
            </a:lvl8pPr>
            <a:lvl9pPr algn="ctr">
              <a:spcBef>
                <a:spcPts val="0"/>
              </a:spcBef>
              <a:buClr>
                <a:schemeClr val="accent1"/>
              </a:buClr>
              <a:defRPr>
                <a:solidFill>
                  <a:schemeClr val="accent1"/>
                </a:solidFill>
              </a:defRPr>
            </a:lvl9pPr>
          </a:lstStyle>
          <a:p>
            <a:endParaRPr/>
          </a:p>
        </p:txBody>
      </p:sp>
      <p:sp>
        <p:nvSpPr>
          <p:cNvPr id="48" name="Shape 4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9"/>
        <p:cNvGrpSpPr/>
        <p:nvPr/>
      </p:nvGrpSpPr>
      <p:grpSpPr>
        <a:xfrm>
          <a:off x="0" y="0"/>
          <a:ext cx="0" cy="0"/>
          <a:chOff x="0" y="0"/>
          <a:chExt cx="0" cy="0"/>
        </a:xfrm>
      </p:grpSpPr>
      <p:sp>
        <p:nvSpPr>
          <p:cNvPr id="50" name="Shape 5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bg>
      <p:bgPr>
        <a:solidFill>
          <a:schemeClr val="dk1"/>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2802750" y="802500"/>
            <a:ext cx="3538499" cy="3538499"/>
          </a:xfrm>
          <a:prstGeom prst="rect">
            <a:avLst/>
          </a:prstGeom>
          <a:solidFill>
            <a:srgbClr val="FFFFFF"/>
          </a:solidFill>
        </p:spPr>
        <p:txBody>
          <a:bodyPr lIns="91425" tIns="91425" rIns="91425" bIns="91425" anchor="ctr"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15" name="Shape 1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292850"/>
            <a:ext cx="8520599" cy="8009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311700" y="1228675"/>
            <a:ext cx="8520599" cy="33401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292850"/>
            <a:ext cx="8520599" cy="8009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 name="Shape 22"/>
          <p:cNvSpPr txBox="1">
            <a:spLocks noGrp="1"/>
          </p:cNvSpPr>
          <p:nvPr>
            <p:ph type="body" idx="1"/>
          </p:nvPr>
        </p:nvSpPr>
        <p:spPr>
          <a:xfrm>
            <a:off x="311700" y="1228675"/>
            <a:ext cx="3999899" cy="3340199"/>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3" name="Shape 23"/>
          <p:cNvSpPr txBox="1">
            <a:spLocks noGrp="1"/>
          </p:cNvSpPr>
          <p:nvPr>
            <p:ph type="body" idx="2"/>
          </p:nvPr>
        </p:nvSpPr>
        <p:spPr>
          <a:xfrm>
            <a:off x="4832400" y="1228675"/>
            <a:ext cx="3999899" cy="3340199"/>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4" name="Shape 2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04800" y="309350"/>
            <a:ext cx="8537700" cy="748200"/>
          </a:xfrm>
          <a:prstGeom prst="rect">
            <a:avLst/>
          </a:prstGeom>
        </p:spPr>
        <p:txBody>
          <a:bodyPr lIns="91425" tIns="91425" rIns="91425" bIns="91425" anchor="t" anchorCtr="0"/>
          <a:lstStyle>
            <a:lvl1pPr>
              <a:spcBef>
                <a:spcPts val="0"/>
              </a:spcBef>
              <a:buSzPct val="100000"/>
              <a:defRPr sz="4000"/>
            </a:lvl1pPr>
            <a:lvl2pPr>
              <a:spcBef>
                <a:spcPts val="0"/>
              </a:spcBef>
              <a:buSzPct val="100000"/>
              <a:defRPr sz="4000"/>
            </a:lvl2pPr>
            <a:lvl3pPr>
              <a:spcBef>
                <a:spcPts val="0"/>
              </a:spcBef>
              <a:buSzPct val="100000"/>
              <a:defRPr sz="4000"/>
            </a:lvl3pPr>
            <a:lvl4pPr>
              <a:spcBef>
                <a:spcPts val="0"/>
              </a:spcBef>
              <a:buSzPct val="100000"/>
              <a:defRPr sz="4000"/>
            </a:lvl4pPr>
            <a:lvl5pPr>
              <a:spcBef>
                <a:spcPts val="0"/>
              </a:spcBef>
              <a:buSzPct val="100000"/>
              <a:defRPr sz="4000"/>
            </a:lvl5pPr>
            <a:lvl6pPr>
              <a:spcBef>
                <a:spcPts val="0"/>
              </a:spcBef>
              <a:buSzPct val="100000"/>
              <a:defRPr sz="4000"/>
            </a:lvl6pPr>
            <a:lvl7pPr>
              <a:spcBef>
                <a:spcPts val="0"/>
              </a:spcBef>
              <a:buSzPct val="100000"/>
              <a:defRPr sz="4000"/>
            </a:lvl7pPr>
            <a:lvl8pPr>
              <a:spcBef>
                <a:spcPts val="0"/>
              </a:spcBef>
              <a:buSzPct val="100000"/>
              <a:defRPr sz="4000"/>
            </a:lvl8pPr>
            <a:lvl9pPr>
              <a:spcBef>
                <a:spcPts val="0"/>
              </a:spcBef>
              <a:buSzPct val="100000"/>
              <a:defRPr sz="4000"/>
            </a:lvl9pPr>
          </a:lstStyle>
          <a:p>
            <a:endParaRPr/>
          </a:p>
        </p:txBody>
      </p:sp>
      <p:sp>
        <p:nvSpPr>
          <p:cNvPr id="27" name="Shape 2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7999" cy="755699"/>
          </a:xfrm>
          <a:prstGeom prst="rect">
            <a:avLst/>
          </a:prstGeom>
        </p:spPr>
        <p:txBody>
          <a:bodyPr lIns="91425" tIns="91425" rIns="91425" bIns="91425" anchor="b" anchorCtr="0"/>
          <a:lstStyle>
            <a:lvl1pPr>
              <a:spcBef>
                <a:spcPts val="0"/>
              </a:spcBef>
              <a:buSzPct val="100000"/>
              <a:defRPr sz="3000"/>
            </a:lvl1pPr>
            <a:lvl2pPr>
              <a:spcBef>
                <a:spcPts val="0"/>
              </a:spcBef>
              <a:buSzPct val="100000"/>
              <a:defRPr sz="3000"/>
            </a:lvl2pPr>
            <a:lvl3pPr>
              <a:spcBef>
                <a:spcPts val="0"/>
              </a:spcBef>
              <a:buSzPct val="100000"/>
              <a:defRPr sz="3000"/>
            </a:lvl3pPr>
            <a:lvl4pPr>
              <a:spcBef>
                <a:spcPts val="0"/>
              </a:spcBef>
              <a:buSzPct val="100000"/>
              <a:defRPr sz="3000"/>
            </a:lvl4pPr>
            <a:lvl5pPr>
              <a:spcBef>
                <a:spcPts val="0"/>
              </a:spcBef>
              <a:buSzPct val="100000"/>
              <a:defRPr sz="3000"/>
            </a:lvl5pPr>
            <a:lvl6pPr>
              <a:spcBef>
                <a:spcPts val="0"/>
              </a:spcBef>
              <a:buSzPct val="100000"/>
              <a:defRPr sz="3000"/>
            </a:lvl6pPr>
            <a:lvl7pPr>
              <a:spcBef>
                <a:spcPts val="0"/>
              </a:spcBef>
              <a:buSzPct val="100000"/>
              <a:defRPr sz="3000"/>
            </a:lvl7pPr>
            <a:lvl8pPr>
              <a:spcBef>
                <a:spcPts val="0"/>
              </a:spcBef>
              <a:buSzPct val="100000"/>
              <a:defRPr sz="3000"/>
            </a:lvl8pPr>
            <a:lvl9pPr>
              <a:spcBef>
                <a:spcPts val="0"/>
              </a:spcBef>
              <a:buSzPct val="100000"/>
              <a:defRPr sz="3000"/>
            </a:lvl9pPr>
          </a:lstStyle>
          <a:p>
            <a:endParaRPr/>
          </a:p>
        </p:txBody>
      </p:sp>
      <p:sp>
        <p:nvSpPr>
          <p:cNvPr id="30" name="Shape 30"/>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1" name="Shape 3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526350"/>
            <a:ext cx="5618700" cy="4090800"/>
          </a:xfrm>
          <a:prstGeom prst="rect">
            <a:avLst/>
          </a:prstGeom>
        </p:spPr>
        <p:txBody>
          <a:bodyPr lIns="91425" tIns="91425" rIns="91425" bIns="91425" anchor="ctr" anchorCtr="0"/>
          <a:lstStyle>
            <a:lvl1pPr>
              <a:spcBef>
                <a:spcPts val="0"/>
              </a:spcBef>
              <a:buClr>
                <a:schemeClr val="lt1"/>
              </a:buClr>
              <a:buSzPct val="100000"/>
              <a:defRPr sz="6000">
                <a:solidFill>
                  <a:schemeClr val="lt1"/>
                </a:solidFill>
              </a:defRPr>
            </a:lvl1pPr>
            <a:lvl2pPr>
              <a:spcBef>
                <a:spcPts val="0"/>
              </a:spcBef>
              <a:buClr>
                <a:schemeClr val="lt1"/>
              </a:buClr>
              <a:buSzPct val="100000"/>
              <a:defRPr sz="6000">
                <a:solidFill>
                  <a:schemeClr val="lt1"/>
                </a:solidFill>
              </a:defRPr>
            </a:lvl2pPr>
            <a:lvl3pPr>
              <a:spcBef>
                <a:spcPts val="0"/>
              </a:spcBef>
              <a:buClr>
                <a:schemeClr val="lt1"/>
              </a:buClr>
              <a:buSzPct val="100000"/>
              <a:defRPr sz="6000">
                <a:solidFill>
                  <a:schemeClr val="lt1"/>
                </a:solidFill>
              </a:defRPr>
            </a:lvl3pPr>
            <a:lvl4pPr>
              <a:spcBef>
                <a:spcPts val="0"/>
              </a:spcBef>
              <a:buClr>
                <a:schemeClr val="lt1"/>
              </a:buClr>
              <a:buSzPct val="100000"/>
              <a:defRPr sz="6000">
                <a:solidFill>
                  <a:schemeClr val="lt1"/>
                </a:solidFill>
              </a:defRPr>
            </a:lvl4pPr>
            <a:lvl5pPr>
              <a:spcBef>
                <a:spcPts val="0"/>
              </a:spcBef>
              <a:buClr>
                <a:schemeClr val="lt1"/>
              </a:buClr>
              <a:buSzPct val="100000"/>
              <a:defRPr sz="6000">
                <a:solidFill>
                  <a:schemeClr val="lt1"/>
                </a:solidFill>
              </a:defRPr>
            </a:lvl5pPr>
            <a:lvl6pPr>
              <a:spcBef>
                <a:spcPts val="0"/>
              </a:spcBef>
              <a:buClr>
                <a:schemeClr val="lt1"/>
              </a:buClr>
              <a:buSzPct val="100000"/>
              <a:defRPr sz="6000">
                <a:solidFill>
                  <a:schemeClr val="lt1"/>
                </a:solidFill>
              </a:defRPr>
            </a:lvl6pPr>
            <a:lvl7pPr>
              <a:spcBef>
                <a:spcPts val="0"/>
              </a:spcBef>
              <a:buClr>
                <a:schemeClr val="lt1"/>
              </a:buClr>
              <a:buSzPct val="100000"/>
              <a:defRPr sz="6000">
                <a:solidFill>
                  <a:schemeClr val="lt1"/>
                </a:solidFill>
              </a:defRPr>
            </a:lvl7pPr>
            <a:lvl8pPr>
              <a:spcBef>
                <a:spcPts val="0"/>
              </a:spcBef>
              <a:buClr>
                <a:schemeClr val="lt1"/>
              </a:buClr>
              <a:buSzPct val="100000"/>
              <a:defRPr sz="6000">
                <a:solidFill>
                  <a:schemeClr val="lt1"/>
                </a:solidFill>
              </a:defRPr>
            </a:lvl8pPr>
            <a:lvl9pPr>
              <a:spcBef>
                <a:spcPts val="0"/>
              </a:spcBef>
              <a:buClr>
                <a:schemeClr val="lt1"/>
              </a:buClr>
              <a:buSzPct val="100000"/>
              <a:defRPr sz="6000">
                <a:solidFill>
                  <a:schemeClr val="lt1"/>
                </a:solidFill>
              </a:defRPr>
            </a:lvl9pPr>
          </a:lstStyle>
          <a:p>
            <a:endParaRPr/>
          </a:p>
        </p:txBody>
      </p:sp>
      <p:sp>
        <p:nvSpPr>
          <p:cNvPr id="34" name="Shape 3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solidFill>
                  <a:schemeClr val="lt1"/>
                </a:solidFill>
              </a:rPr>
              <a:pPr>
                <a:spcBef>
                  <a:spcPts val="0"/>
                </a:spcBef>
                <a:buNone/>
              </a:pPr>
              <a:t>‹#›</a:t>
            </a:fld>
            <a:endParaRPr lang="el">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25"/>
            <a:ext cx="4572000" cy="5143499"/>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cxnSp>
        <p:nvCxnSpPr>
          <p:cNvPr id="37" name="Shape 37"/>
          <p:cNvCxnSpPr/>
          <p:nvPr/>
        </p:nvCxnSpPr>
        <p:spPr>
          <a:xfrm>
            <a:off x="5029675" y="4495500"/>
            <a:ext cx="468300" cy="0"/>
          </a:xfrm>
          <a:prstGeom prst="straightConnector1">
            <a:avLst/>
          </a:prstGeom>
          <a:noFill/>
          <a:ln w="28575" cap="flat" cmpd="sng">
            <a:solidFill>
              <a:schemeClr val="lt1"/>
            </a:solidFill>
            <a:prstDash val="solid"/>
            <a:round/>
            <a:headEnd type="none" w="med" len="med"/>
            <a:tailEnd type="none" w="med" len="med"/>
          </a:ln>
        </p:spPr>
      </p:cxnSp>
      <p:sp>
        <p:nvSpPr>
          <p:cNvPr id="38" name="Shape 38"/>
          <p:cNvSpPr txBox="1">
            <a:spLocks noGrp="1"/>
          </p:cNvSpPr>
          <p:nvPr>
            <p:ph type="title"/>
          </p:nvPr>
        </p:nvSpPr>
        <p:spPr>
          <a:xfrm>
            <a:off x="265500" y="1081400"/>
            <a:ext cx="4045199" cy="1710300"/>
          </a:xfrm>
          <a:prstGeom prst="rect">
            <a:avLst/>
          </a:prstGeom>
        </p:spPr>
        <p:txBody>
          <a:bodyPr lIns="91425" tIns="91425" rIns="91425" bIns="91425" anchor="b" anchorCtr="0"/>
          <a:lstStyle>
            <a:lvl1pPr algn="ctr">
              <a:spcBef>
                <a:spcPts val="0"/>
              </a:spcBef>
              <a:buSzPct val="100000"/>
              <a:defRPr sz="5400"/>
            </a:lvl1pPr>
            <a:lvl2pPr algn="ctr">
              <a:spcBef>
                <a:spcPts val="0"/>
              </a:spcBef>
              <a:buSzPct val="100000"/>
              <a:defRPr sz="5400"/>
            </a:lvl2pPr>
            <a:lvl3pPr algn="ctr">
              <a:spcBef>
                <a:spcPts val="0"/>
              </a:spcBef>
              <a:buSzPct val="100000"/>
              <a:defRPr sz="5400"/>
            </a:lvl3pPr>
            <a:lvl4pPr algn="ctr">
              <a:spcBef>
                <a:spcPts val="0"/>
              </a:spcBef>
              <a:buSzPct val="100000"/>
              <a:defRPr sz="5400"/>
            </a:lvl4pPr>
            <a:lvl5pPr algn="ctr">
              <a:spcBef>
                <a:spcPts val="0"/>
              </a:spcBef>
              <a:buSzPct val="100000"/>
              <a:defRPr sz="5400"/>
            </a:lvl5pPr>
            <a:lvl6pPr algn="ctr">
              <a:spcBef>
                <a:spcPts val="0"/>
              </a:spcBef>
              <a:buSzPct val="100000"/>
              <a:defRPr sz="5400"/>
            </a:lvl6pPr>
            <a:lvl7pPr algn="ctr">
              <a:spcBef>
                <a:spcPts val="0"/>
              </a:spcBef>
              <a:buSzPct val="100000"/>
              <a:defRPr sz="5400"/>
            </a:lvl7pPr>
            <a:lvl8pPr algn="ctr">
              <a:spcBef>
                <a:spcPts val="0"/>
              </a:spcBef>
              <a:buSzPct val="100000"/>
              <a:defRPr sz="5400"/>
            </a:lvl8pPr>
            <a:lvl9pPr algn="ctr">
              <a:spcBef>
                <a:spcPts val="0"/>
              </a:spcBef>
              <a:buSzPct val="100000"/>
              <a:defRPr sz="5400"/>
            </a:lvl9pPr>
          </a:lstStyle>
          <a:p>
            <a:endParaRPr/>
          </a:p>
        </p:txBody>
      </p:sp>
      <p:sp>
        <p:nvSpPr>
          <p:cNvPr id="39" name="Shape 39"/>
          <p:cNvSpPr txBox="1">
            <a:spLocks noGrp="1"/>
          </p:cNvSpPr>
          <p:nvPr>
            <p:ph type="subTitle" idx="1"/>
          </p:nvPr>
        </p:nvSpPr>
        <p:spPr>
          <a:xfrm>
            <a:off x="265500" y="2845222"/>
            <a:ext cx="4045199" cy="1345500"/>
          </a:xfrm>
          <a:prstGeom prst="rect">
            <a:avLst/>
          </a:prstGeom>
        </p:spPr>
        <p:txBody>
          <a:bodyPr lIns="91425" tIns="91425" rIns="91425" bIns="91425" anchor="t" anchorCtr="0"/>
          <a:lstStyle>
            <a:lvl1pPr algn="ctr">
              <a:lnSpc>
                <a:spcPct val="100000"/>
              </a:lnSpc>
              <a:spcBef>
                <a:spcPts val="0"/>
              </a:spcBef>
              <a:spcAft>
                <a:spcPts val="0"/>
              </a:spcAft>
              <a:buNone/>
              <a:defRPr/>
            </a:lvl1pPr>
            <a:lvl2pPr algn="ctr">
              <a:lnSpc>
                <a:spcPct val="100000"/>
              </a:lnSpc>
              <a:spcBef>
                <a:spcPts val="0"/>
              </a:spcBef>
              <a:spcAft>
                <a:spcPts val="0"/>
              </a:spcAft>
              <a:buSzPct val="100000"/>
              <a:buNone/>
              <a:defRPr sz="1800"/>
            </a:lvl2pPr>
            <a:lvl3pPr algn="ctr">
              <a:lnSpc>
                <a:spcPct val="100000"/>
              </a:lnSpc>
              <a:spcBef>
                <a:spcPts val="0"/>
              </a:spcBef>
              <a:spcAft>
                <a:spcPts val="0"/>
              </a:spcAft>
              <a:buSzPct val="100000"/>
              <a:buNone/>
              <a:defRPr sz="1800"/>
            </a:lvl3pPr>
            <a:lvl4pPr algn="ctr">
              <a:lnSpc>
                <a:spcPct val="100000"/>
              </a:lnSpc>
              <a:spcBef>
                <a:spcPts val="0"/>
              </a:spcBef>
              <a:spcAft>
                <a:spcPts val="0"/>
              </a:spcAft>
              <a:buSzPct val="100000"/>
              <a:buNone/>
              <a:defRPr sz="1800"/>
            </a:lvl4pPr>
            <a:lvl5pPr algn="ctr">
              <a:lnSpc>
                <a:spcPct val="100000"/>
              </a:lnSpc>
              <a:spcBef>
                <a:spcPts val="0"/>
              </a:spcBef>
              <a:spcAft>
                <a:spcPts val="0"/>
              </a:spcAft>
              <a:buSzPct val="100000"/>
              <a:buNone/>
              <a:defRPr sz="1800"/>
            </a:lvl5pPr>
            <a:lvl6pPr algn="ctr">
              <a:lnSpc>
                <a:spcPct val="100000"/>
              </a:lnSpc>
              <a:spcBef>
                <a:spcPts val="0"/>
              </a:spcBef>
              <a:spcAft>
                <a:spcPts val="0"/>
              </a:spcAft>
              <a:buSzPct val="100000"/>
              <a:buNone/>
              <a:defRPr sz="1800"/>
            </a:lvl6pPr>
            <a:lvl7pPr algn="ctr">
              <a:lnSpc>
                <a:spcPct val="100000"/>
              </a:lnSpc>
              <a:spcBef>
                <a:spcPts val="0"/>
              </a:spcBef>
              <a:spcAft>
                <a:spcPts val="0"/>
              </a:spcAft>
              <a:buSzPct val="100000"/>
              <a:buNone/>
              <a:defRPr sz="1800"/>
            </a:lvl7pPr>
            <a:lvl8pPr algn="ctr">
              <a:lnSpc>
                <a:spcPct val="100000"/>
              </a:lnSpc>
              <a:spcBef>
                <a:spcPts val="0"/>
              </a:spcBef>
              <a:spcAft>
                <a:spcPts val="0"/>
              </a:spcAft>
              <a:buSzPct val="100000"/>
              <a:buNone/>
              <a:defRPr sz="1800"/>
            </a:lvl8pPr>
            <a:lvl9pPr algn="ctr">
              <a:lnSpc>
                <a:spcPct val="100000"/>
              </a:lnSpc>
              <a:spcBef>
                <a:spcPts val="0"/>
              </a:spcBef>
              <a:spcAft>
                <a:spcPts val="0"/>
              </a:spcAft>
              <a:buSzPct val="100000"/>
              <a:buNone/>
              <a:defRPr sz="1800"/>
            </a:lvl9pPr>
          </a:lstStyle>
          <a:p>
            <a:endParaRPr/>
          </a:p>
        </p:txBody>
      </p:sp>
      <p:sp>
        <p:nvSpPr>
          <p:cNvPr id="40" name="Shape 40"/>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a:spcBef>
                <a:spcPts val="0"/>
              </a:spcBef>
              <a:buClr>
                <a:schemeClr val="accent1"/>
              </a:buClr>
              <a:defRPr>
                <a:solidFill>
                  <a:schemeClr val="accent1"/>
                </a:solidFill>
              </a:defRPr>
            </a:lvl1pPr>
            <a:lvl2pPr>
              <a:spcBef>
                <a:spcPts val="0"/>
              </a:spcBef>
              <a:buClr>
                <a:schemeClr val="accent1"/>
              </a:buClr>
              <a:defRPr>
                <a:solidFill>
                  <a:schemeClr val="accent1"/>
                </a:solidFill>
              </a:defRPr>
            </a:lvl2pPr>
            <a:lvl3pPr>
              <a:spcBef>
                <a:spcPts val="0"/>
              </a:spcBef>
              <a:buClr>
                <a:schemeClr val="accent1"/>
              </a:buClr>
              <a:defRPr>
                <a:solidFill>
                  <a:schemeClr val="accent1"/>
                </a:solidFill>
              </a:defRPr>
            </a:lvl3pPr>
            <a:lvl4pPr>
              <a:spcBef>
                <a:spcPts val="0"/>
              </a:spcBef>
              <a:buClr>
                <a:schemeClr val="accent1"/>
              </a:buClr>
              <a:defRPr>
                <a:solidFill>
                  <a:schemeClr val="accent1"/>
                </a:solidFill>
              </a:defRPr>
            </a:lvl4pPr>
            <a:lvl5pPr>
              <a:spcBef>
                <a:spcPts val="0"/>
              </a:spcBef>
              <a:buClr>
                <a:schemeClr val="accent1"/>
              </a:buClr>
              <a:defRPr>
                <a:solidFill>
                  <a:schemeClr val="accent1"/>
                </a:solidFill>
              </a:defRPr>
            </a:lvl5pPr>
            <a:lvl6pPr>
              <a:spcBef>
                <a:spcPts val="0"/>
              </a:spcBef>
              <a:buClr>
                <a:schemeClr val="accent1"/>
              </a:buClr>
              <a:defRPr>
                <a:solidFill>
                  <a:schemeClr val="accent1"/>
                </a:solidFill>
              </a:defRPr>
            </a:lvl6pPr>
            <a:lvl7pPr>
              <a:spcBef>
                <a:spcPts val="0"/>
              </a:spcBef>
              <a:buClr>
                <a:schemeClr val="accent1"/>
              </a:buClr>
              <a:defRPr>
                <a:solidFill>
                  <a:schemeClr val="accent1"/>
                </a:solidFill>
              </a:defRPr>
            </a:lvl7pPr>
            <a:lvl8pPr>
              <a:spcBef>
                <a:spcPts val="0"/>
              </a:spcBef>
              <a:buClr>
                <a:schemeClr val="accent1"/>
              </a:buClr>
              <a:defRPr>
                <a:solidFill>
                  <a:schemeClr val="accent1"/>
                </a:solidFill>
              </a:defRPr>
            </a:lvl8pPr>
            <a:lvl9pPr>
              <a:spcBef>
                <a:spcPts val="0"/>
              </a:spcBef>
              <a:buClr>
                <a:schemeClr val="accent1"/>
              </a:buClr>
              <a:defRPr>
                <a:solidFill>
                  <a:schemeClr val="accent1"/>
                </a:solidFill>
              </a:defRPr>
            </a:lvl9pPr>
          </a:lstStyle>
          <a:p>
            <a:endParaRPr/>
          </a:p>
        </p:txBody>
      </p:sp>
      <p:sp>
        <p:nvSpPr>
          <p:cNvPr id="41" name="Shape 4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2"/>
        <p:cNvGrpSpPr/>
        <p:nvPr/>
      </p:nvGrpSpPr>
      <p:grpSpPr>
        <a:xfrm>
          <a:off x="0" y="0"/>
          <a:ext cx="0" cy="0"/>
          <a:chOff x="0" y="0"/>
          <a:chExt cx="0" cy="0"/>
        </a:xfrm>
      </p:grpSpPr>
      <p:sp>
        <p:nvSpPr>
          <p:cNvPr id="43" name="Shape 43"/>
          <p:cNvSpPr txBox="1">
            <a:spLocks noGrp="1"/>
          </p:cNvSpPr>
          <p:nvPr>
            <p:ph type="body" idx="1"/>
          </p:nvPr>
        </p:nvSpPr>
        <p:spPr>
          <a:xfrm>
            <a:off x="319500" y="4230575"/>
            <a:ext cx="5998800" cy="598799"/>
          </a:xfrm>
          <a:prstGeom prst="rect">
            <a:avLst/>
          </a:prstGeom>
        </p:spPr>
        <p:txBody>
          <a:bodyPr lIns="91425" tIns="91425" rIns="91425" bIns="91425" anchor="ctr" anchorCtr="0"/>
          <a:lstStyle>
            <a:lvl1pPr>
              <a:lnSpc>
                <a:spcPct val="100000"/>
              </a:lnSpc>
              <a:spcBef>
                <a:spcPts val="0"/>
              </a:spcBef>
              <a:spcAft>
                <a:spcPts val="0"/>
              </a:spcAft>
              <a:buClr>
                <a:schemeClr val="accent1"/>
              </a:buClr>
              <a:buSzPct val="100000"/>
              <a:buFont typeface="Amatic SC"/>
              <a:buNone/>
              <a:defRPr sz="2400" b="1">
                <a:solidFill>
                  <a:schemeClr val="accent1"/>
                </a:solidFill>
                <a:latin typeface="Amatic SC"/>
                <a:ea typeface="Amatic SC"/>
                <a:cs typeface="Amatic SC"/>
                <a:sym typeface="Amatic SC"/>
              </a:defRPr>
            </a:lvl1pPr>
          </a:lstStyle>
          <a:p>
            <a:endParaRPr/>
          </a:p>
        </p:txBody>
      </p:sp>
      <p:sp>
        <p:nvSpPr>
          <p:cNvPr id="44" name="Shape 4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l"/>
              <a:pPr>
                <a:spcBef>
                  <a:spcPts val="0"/>
                </a:spcBef>
                <a:buNone/>
              </a:pPr>
              <a:t>‹#›</a:t>
            </a:fld>
            <a:endParaRPr lang="e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292850"/>
            <a:ext cx="8520599" cy="800999"/>
          </a:xfrm>
          <a:prstGeom prst="rect">
            <a:avLst/>
          </a:prstGeom>
          <a:noFill/>
          <a:ln>
            <a:noFill/>
          </a:ln>
        </p:spPr>
        <p:txBody>
          <a:bodyPr lIns="91425" tIns="91425" rIns="91425" bIns="91425" anchor="t" anchorCtr="0"/>
          <a:lstStyle>
            <a:lvl1pPr>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1pPr>
            <a:lvl2pPr>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2pPr>
            <a:lvl3pPr>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3pPr>
            <a:lvl4pPr>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4pPr>
            <a:lvl5pPr>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5pPr>
            <a:lvl6pPr>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6pPr>
            <a:lvl7pPr>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7pPr>
            <a:lvl8pPr>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8pPr>
            <a:lvl9pPr>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9pPr>
          </a:lstStyle>
          <a:p>
            <a:endParaRPr/>
          </a:p>
        </p:txBody>
      </p:sp>
      <p:sp>
        <p:nvSpPr>
          <p:cNvPr id="6" name="Shape 6"/>
          <p:cNvSpPr txBox="1">
            <a:spLocks noGrp="1"/>
          </p:cNvSpPr>
          <p:nvPr>
            <p:ph type="body" idx="1"/>
          </p:nvPr>
        </p:nvSpPr>
        <p:spPr>
          <a:xfrm>
            <a:off x="311700" y="1228675"/>
            <a:ext cx="8520599" cy="3340199"/>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7" name="Shape 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l" sz="1000">
                <a:solidFill>
                  <a:schemeClr val="accent1"/>
                </a:solidFill>
                <a:latin typeface="Source Code Pro"/>
                <a:ea typeface="Source Code Pro"/>
                <a:cs typeface="Source Code Pro"/>
                <a:sym typeface="Source Code Pro"/>
              </a:rPr>
              <a:pPr algn="r">
                <a:spcBef>
                  <a:spcPts val="0"/>
                </a:spcBef>
                <a:buNone/>
              </a:pPr>
              <a:t>‹#›</a:t>
            </a:fld>
            <a:endParaRPr lang="el" sz="1000">
              <a:solidFill>
                <a:schemeClr val="accent1"/>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sifaplus.eu/en/ethics/presentations/item/297-firstethicsquestionnaire"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www.sifaplus.eu/el/ithiki/activities/item/300-workshop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ctrTitle"/>
          </p:nvPr>
        </p:nvSpPr>
        <p:spPr>
          <a:xfrm>
            <a:off x="311700" y="392150"/>
            <a:ext cx="8520599" cy="2690399"/>
          </a:xfrm>
          <a:prstGeom prst="rect">
            <a:avLst/>
          </a:prstGeom>
        </p:spPr>
        <p:txBody>
          <a:bodyPr lIns="91425" tIns="91425" rIns="91425" bIns="91425" anchor="ctr" anchorCtr="0">
            <a:noAutofit/>
          </a:bodyPr>
          <a:lstStyle/>
          <a:p>
            <a:pPr>
              <a:spcBef>
                <a:spcPts val="0"/>
              </a:spcBef>
              <a:buNone/>
            </a:pPr>
            <a:r>
              <a:rPr lang="en-US" dirty="0" smtClean="0"/>
              <a:t>Task 3 workshop 2</a:t>
            </a:r>
            <a:endParaRPr lang="el" dirty="0"/>
          </a:p>
        </p:txBody>
      </p:sp>
      <p:sp>
        <p:nvSpPr>
          <p:cNvPr id="53" name="Shape 53"/>
          <p:cNvSpPr txBox="1">
            <a:spLocks noGrp="1"/>
          </p:cNvSpPr>
          <p:nvPr>
            <p:ph type="subTitle" idx="1"/>
          </p:nvPr>
        </p:nvSpPr>
        <p:spPr>
          <a:xfrm>
            <a:off x="311700" y="3890400"/>
            <a:ext cx="8520599" cy="706200"/>
          </a:xfrm>
          <a:prstGeom prst="rect">
            <a:avLst/>
          </a:prstGeom>
        </p:spPr>
        <p:txBody>
          <a:bodyPr lIns="91425" tIns="91425" rIns="91425" bIns="91425" anchor="ctr" anchorCtr="0">
            <a:noAutofit/>
          </a:bodyPr>
          <a:lstStyle/>
          <a:p>
            <a:pPr>
              <a:spcBef>
                <a:spcPts val="0"/>
              </a:spcBef>
              <a:buNone/>
            </a:pPr>
            <a:r>
              <a:rPr lang="en-US" dirty="0" smtClean="0"/>
              <a:t>Orange Team</a:t>
            </a:r>
            <a:r>
              <a:rPr lang="en-US" dirty="0" smtClean="0"/>
              <a:t>: </a:t>
            </a:r>
          </a:p>
          <a:p>
            <a:pPr>
              <a:spcBef>
                <a:spcPts val="0"/>
              </a:spcBef>
              <a:buNone/>
            </a:pPr>
            <a:r>
              <a:rPr lang="en-US" dirty="0" smtClean="0"/>
              <a:t>Leo, </a:t>
            </a:r>
            <a:r>
              <a:rPr lang="en-US" dirty="0" err="1" smtClean="0"/>
              <a:t>Akis</a:t>
            </a:r>
            <a:r>
              <a:rPr lang="en-US" dirty="0" smtClean="0"/>
              <a:t>, </a:t>
            </a:r>
            <a:r>
              <a:rPr lang="en-US" dirty="0" err="1" smtClean="0"/>
              <a:t>Julinda</a:t>
            </a:r>
            <a:r>
              <a:rPr lang="en-US" dirty="0" smtClean="0"/>
              <a:t>, </a:t>
            </a:r>
            <a:r>
              <a:rPr lang="en-US" dirty="0" err="1" smtClean="0"/>
              <a:t>Lovisa</a:t>
            </a:r>
            <a:r>
              <a:rPr lang="en-US" dirty="0" smtClean="0"/>
              <a:t>, Stine, </a:t>
            </a:r>
            <a:r>
              <a:rPr lang="en-US" dirty="0" err="1" smtClean="0"/>
              <a:t>Agnieszka</a:t>
            </a:r>
            <a:r>
              <a:rPr lang="en-US" dirty="0" smtClean="0"/>
              <a:t>, </a:t>
            </a:r>
            <a:r>
              <a:rPr lang="en-US" dirty="0" err="1" smtClean="0"/>
              <a:t>Pawel</a:t>
            </a:r>
            <a:endParaRPr lang="en-US" dirty="0" smtClean="0"/>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311700" y="292850"/>
            <a:ext cx="8520599" cy="800999"/>
          </a:xfrm>
          <a:prstGeom prst="rect">
            <a:avLst/>
          </a:prstGeom>
        </p:spPr>
        <p:txBody>
          <a:bodyPr lIns="91425" tIns="91425" rIns="91425" bIns="91425" anchor="t" anchorCtr="0">
            <a:noAutofit/>
          </a:bodyPr>
          <a:lstStyle/>
          <a:p>
            <a:pPr>
              <a:spcBef>
                <a:spcPts val="0"/>
              </a:spcBef>
              <a:buNone/>
            </a:pPr>
            <a:r>
              <a:rPr lang="el"/>
              <a:t>Contents</a:t>
            </a:r>
          </a:p>
        </p:txBody>
      </p:sp>
      <p:sp>
        <p:nvSpPr>
          <p:cNvPr id="59" name="Shape 59"/>
          <p:cNvSpPr txBox="1">
            <a:spLocks noGrp="1"/>
          </p:cNvSpPr>
          <p:nvPr>
            <p:ph type="body" idx="1"/>
          </p:nvPr>
        </p:nvSpPr>
        <p:spPr>
          <a:xfrm>
            <a:off x="311700" y="1228675"/>
            <a:ext cx="8520599" cy="3340199"/>
          </a:xfrm>
          <a:prstGeom prst="rect">
            <a:avLst/>
          </a:prstGeom>
        </p:spPr>
        <p:txBody>
          <a:bodyPr lIns="91425" tIns="91425" rIns="91425" bIns="91425" anchor="t" anchorCtr="0">
            <a:noAutofit/>
          </a:bodyPr>
          <a:lstStyle/>
          <a:p>
            <a:pPr rtl="0">
              <a:spcBef>
                <a:spcPts val="0"/>
              </a:spcBef>
              <a:buNone/>
            </a:pPr>
            <a:r>
              <a:rPr lang="el" dirty="0" smtClean="0"/>
              <a:t>Description </a:t>
            </a:r>
            <a:r>
              <a:rPr lang="el" dirty="0"/>
              <a:t>of Task</a:t>
            </a:r>
          </a:p>
          <a:p>
            <a:pPr rtl="0">
              <a:spcBef>
                <a:spcPts val="0"/>
              </a:spcBef>
              <a:buNone/>
            </a:pPr>
            <a:r>
              <a:rPr lang="el" dirty="0"/>
              <a:t>Description of Question</a:t>
            </a:r>
          </a:p>
          <a:p>
            <a:pPr rtl="0">
              <a:spcBef>
                <a:spcPts val="0"/>
              </a:spcBef>
              <a:buNone/>
            </a:pPr>
            <a:r>
              <a:rPr lang="el" dirty="0"/>
              <a:t>Evaluation of Answers</a:t>
            </a:r>
          </a:p>
          <a:p>
            <a:pPr rtl="0">
              <a:spcBef>
                <a:spcPts val="0"/>
              </a:spcBef>
              <a:buNone/>
            </a:pPr>
            <a:r>
              <a:rPr lang="el" dirty="0"/>
              <a:t>Differences found in answers</a:t>
            </a:r>
          </a:p>
          <a:p>
            <a:pPr rtl="0">
              <a:spcBef>
                <a:spcPts val="0"/>
              </a:spcBef>
              <a:buNone/>
            </a:pPr>
            <a:r>
              <a:rPr lang="el" dirty="0"/>
              <a:t>Reasons for these differences</a:t>
            </a:r>
          </a:p>
          <a:p>
            <a:pPr rtl="0">
              <a:spcBef>
                <a:spcPts val="0"/>
              </a:spcBef>
              <a:buNone/>
            </a:pPr>
            <a:r>
              <a:rPr lang="el" dirty="0"/>
              <a:t>References</a:t>
            </a:r>
          </a:p>
          <a:p>
            <a:pPr>
              <a:spcBef>
                <a:spcPts val="0"/>
              </a:spcBef>
              <a:buNone/>
            </a:pPr>
            <a:endParaRPr dirty="0"/>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11700" y="292850"/>
            <a:ext cx="8520599" cy="800999"/>
          </a:xfrm>
          <a:prstGeom prst="rect">
            <a:avLst/>
          </a:prstGeom>
        </p:spPr>
        <p:txBody>
          <a:bodyPr lIns="91425" tIns="91425" rIns="91425" bIns="91425" anchor="t" anchorCtr="0">
            <a:noAutofit/>
          </a:bodyPr>
          <a:lstStyle/>
          <a:p>
            <a:pPr>
              <a:spcBef>
                <a:spcPts val="0"/>
              </a:spcBef>
              <a:buNone/>
            </a:pPr>
            <a:r>
              <a:rPr lang="el"/>
              <a:t>Description of task</a:t>
            </a:r>
          </a:p>
        </p:txBody>
      </p:sp>
      <p:sp>
        <p:nvSpPr>
          <p:cNvPr id="65" name="Shape 65"/>
          <p:cNvSpPr txBox="1">
            <a:spLocks noGrp="1"/>
          </p:cNvSpPr>
          <p:nvPr>
            <p:ph type="body" idx="1"/>
          </p:nvPr>
        </p:nvSpPr>
        <p:spPr>
          <a:xfrm>
            <a:off x="311700" y="1228675"/>
            <a:ext cx="8520599" cy="3340199"/>
          </a:xfrm>
          <a:prstGeom prst="rect">
            <a:avLst/>
          </a:prstGeom>
        </p:spPr>
        <p:txBody>
          <a:bodyPr lIns="91425" tIns="91425" rIns="91425" bIns="91425" anchor="t" anchorCtr="0">
            <a:noAutofit/>
          </a:bodyPr>
          <a:lstStyle/>
          <a:p>
            <a:pPr>
              <a:spcBef>
                <a:spcPts val="0"/>
              </a:spcBef>
              <a:buNone/>
            </a:pPr>
            <a:r>
              <a:rPr lang="el" dirty="0" smtClean="0"/>
              <a:t>During </a:t>
            </a:r>
            <a:r>
              <a:rPr lang="el" dirty="0"/>
              <a:t>the presentation of the analysis results a significant difference was found among answers of students from different countries in question </a:t>
            </a:r>
            <a:r>
              <a:rPr lang="en-US" dirty="0" smtClean="0"/>
              <a:t>3</a:t>
            </a:r>
            <a:r>
              <a:rPr lang="el" dirty="0" smtClean="0"/>
              <a:t>.1 </a:t>
            </a:r>
            <a:r>
              <a:rPr lang="el" dirty="0"/>
              <a:t>about </a:t>
            </a:r>
            <a:r>
              <a:rPr lang="en-US" dirty="0" smtClean="0"/>
              <a:t>how to act regarding </a:t>
            </a:r>
            <a:r>
              <a:rPr lang="en-US" dirty="0" smtClean="0"/>
              <a:t>internet rights violations. </a:t>
            </a:r>
            <a:endParaRPr lang="el" dirty="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292850"/>
            <a:ext cx="8520599" cy="800999"/>
          </a:xfrm>
          <a:prstGeom prst="rect">
            <a:avLst/>
          </a:prstGeom>
        </p:spPr>
        <p:txBody>
          <a:bodyPr lIns="91425" tIns="91425" rIns="91425" bIns="91425" anchor="t" anchorCtr="0">
            <a:noAutofit/>
          </a:bodyPr>
          <a:lstStyle/>
          <a:p>
            <a:pPr>
              <a:spcBef>
                <a:spcPts val="0"/>
              </a:spcBef>
              <a:buNone/>
            </a:pPr>
            <a:r>
              <a:rPr lang="el"/>
              <a:t>Description of Question</a:t>
            </a:r>
          </a:p>
        </p:txBody>
      </p:sp>
      <p:sp>
        <p:nvSpPr>
          <p:cNvPr id="71" name="Shape 71"/>
          <p:cNvSpPr txBox="1">
            <a:spLocks noGrp="1"/>
          </p:cNvSpPr>
          <p:nvPr>
            <p:ph type="body" idx="1"/>
          </p:nvPr>
        </p:nvSpPr>
        <p:spPr>
          <a:xfrm>
            <a:off x="323528" y="1203598"/>
            <a:ext cx="8520599" cy="3340199"/>
          </a:xfrm>
          <a:prstGeom prst="rect">
            <a:avLst/>
          </a:prstGeom>
        </p:spPr>
        <p:txBody>
          <a:bodyPr lIns="91425" tIns="91425" rIns="91425" bIns="91425" anchor="t" anchorCtr="0">
            <a:noAutofit/>
          </a:bodyPr>
          <a:lstStyle/>
          <a:p>
            <a:pPr marL="63500"/>
            <a:r>
              <a:rPr lang="en-US" sz="1400" b="1" dirty="0" smtClean="0">
                <a:solidFill>
                  <a:schemeClr val="accent1"/>
                </a:solidFill>
              </a:rPr>
              <a:t>3.1 Someone </a:t>
            </a:r>
            <a:r>
              <a:rPr lang="en-US" sz="1400" b="1" dirty="0" smtClean="0">
                <a:solidFill>
                  <a:schemeClr val="accent1"/>
                </a:solidFill>
              </a:rPr>
              <a:t>has posted a photograph of you from a party </a:t>
            </a:r>
            <a:r>
              <a:rPr lang="en-US" sz="1400" b="1" dirty="0" smtClean="0">
                <a:solidFill>
                  <a:schemeClr val="accent1"/>
                </a:solidFill>
              </a:rPr>
              <a:t>last weekend </a:t>
            </a:r>
            <a:r>
              <a:rPr lang="en-US" sz="1400" b="1" dirty="0" smtClean="0">
                <a:solidFill>
                  <a:schemeClr val="accent1"/>
                </a:solidFill>
              </a:rPr>
              <a:t>onto a public profile. You are lying on the floor </a:t>
            </a:r>
            <a:r>
              <a:rPr lang="en-US" sz="1400" b="1" dirty="0" smtClean="0">
                <a:solidFill>
                  <a:schemeClr val="accent1"/>
                </a:solidFill>
              </a:rPr>
              <a:t>with an </a:t>
            </a:r>
            <a:r>
              <a:rPr lang="en-US" sz="1400" b="1" dirty="0" smtClean="0">
                <a:solidFill>
                  <a:schemeClr val="accent1"/>
                </a:solidFill>
              </a:rPr>
              <a:t>empty bottle of vodka next to you. Over 50 people </a:t>
            </a:r>
            <a:r>
              <a:rPr lang="en-US" sz="1400" b="1" dirty="0" smtClean="0">
                <a:solidFill>
                  <a:schemeClr val="accent1"/>
                </a:solidFill>
              </a:rPr>
              <a:t>have commented </a:t>
            </a:r>
            <a:r>
              <a:rPr lang="en-US" sz="1400" b="1" dirty="0" smtClean="0">
                <a:solidFill>
                  <a:schemeClr val="accent1"/>
                </a:solidFill>
              </a:rPr>
              <a:t>on the photo, what should you do</a:t>
            </a:r>
            <a:r>
              <a:rPr lang="en-US" sz="1400" b="1" dirty="0" smtClean="0">
                <a:solidFill>
                  <a:schemeClr val="accent1"/>
                </a:solidFill>
              </a:rPr>
              <a:t>?</a:t>
            </a:r>
          </a:p>
          <a:p>
            <a:pPr>
              <a:spcBef>
                <a:spcPts val="0"/>
              </a:spcBef>
              <a:buNone/>
            </a:pPr>
            <a:r>
              <a:rPr lang="en-US" sz="1400" dirty="0" smtClean="0"/>
              <a:t>- Nothing, you weren’t drinking, your friends had set the photo up.</a:t>
            </a:r>
          </a:p>
          <a:p>
            <a:r>
              <a:rPr lang="en-US" sz="1400" dirty="0" smtClean="0"/>
              <a:t>- Contact </a:t>
            </a:r>
            <a:r>
              <a:rPr lang="en-US" sz="1400" dirty="0" smtClean="0"/>
              <a:t>the person </a:t>
            </a:r>
            <a:r>
              <a:rPr lang="en-US" sz="1400" dirty="0" smtClean="0"/>
              <a:t>who uploaded </a:t>
            </a:r>
            <a:r>
              <a:rPr lang="en-US" sz="1400" dirty="0" smtClean="0"/>
              <a:t>the photo and </a:t>
            </a:r>
            <a:r>
              <a:rPr lang="en-US" sz="1400" dirty="0" smtClean="0"/>
              <a:t>ask </a:t>
            </a:r>
            <a:r>
              <a:rPr lang="en-US" sz="1400" dirty="0" smtClean="0"/>
              <a:t>him/her to remove </a:t>
            </a:r>
            <a:r>
              <a:rPr lang="en-US" sz="1400" dirty="0" smtClean="0"/>
              <a:t>it</a:t>
            </a:r>
          </a:p>
          <a:p>
            <a:r>
              <a:rPr lang="en-US" sz="1400" dirty="0" smtClean="0"/>
              <a:t>- Contact </a:t>
            </a:r>
            <a:r>
              <a:rPr lang="en-US" sz="1400" dirty="0" smtClean="0"/>
              <a:t>the site administrator and insist that the photo </a:t>
            </a:r>
            <a:r>
              <a:rPr lang="en-US" sz="1400" dirty="0" smtClean="0"/>
              <a:t>be </a:t>
            </a:r>
            <a:r>
              <a:rPr lang="en-US" sz="1400" dirty="0" smtClean="0"/>
              <a:t>removed </a:t>
            </a:r>
            <a:r>
              <a:rPr lang="en-US" sz="1400" dirty="0" smtClean="0"/>
              <a:t>- </a:t>
            </a:r>
            <a:r>
              <a:rPr lang="en-US" sz="1400" dirty="0" smtClean="0"/>
              <a:t>it must </a:t>
            </a:r>
            <a:r>
              <a:rPr lang="en-US" sz="1400" dirty="0" smtClean="0"/>
              <a:t>surely violate </a:t>
            </a:r>
            <a:r>
              <a:rPr lang="en-US" sz="1400" dirty="0" smtClean="0"/>
              <a:t>the terms and conditions </a:t>
            </a:r>
            <a:r>
              <a:rPr lang="en-US" sz="1400" dirty="0" smtClean="0"/>
              <a:t>anyway</a:t>
            </a:r>
            <a:r>
              <a:rPr lang="en-US" sz="1400" dirty="0" smtClean="0"/>
              <a:t> </a:t>
            </a:r>
            <a:endParaRPr lang="en-US" sz="1400" dirty="0" smtClean="0"/>
          </a:p>
          <a:p>
            <a:r>
              <a:rPr lang="en-US" sz="1400" dirty="0" smtClean="0"/>
              <a:t>- You’ve got </a:t>
            </a:r>
            <a:r>
              <a:rPr lang="en-US" sz="1400" dirty="0" smtClean="0"/>
              <a:t>some </a:t>
            </a:r>
            <a:r>
              <a:rPr lang="en-US" sz="1400" dirty="0" smtClean="0"/>
              <a:t>interesting </a:t>
            </a:r>
            <a:r>
              <a:rPr lang="en-US" sz="1400" dirty="0" smtClean="0"/>
              <a:t>photos </a:t>
            </a:r>
            <a:r>
              <a:rPr lang="en-US" sz="1400" dirty="0" smtClean="0"/>
              <a:t>of </a:t>
            </a:r>
            <a:r>
              <a:rPr lang="en-US" sz="1400" dirty="0" smtClean="0"/>
              <a:t>the </a:t>
            </a:r>
            <a:r>
              <a:rPr lang="en-US" sz="1400" dirty="0" smtClean="0"/>
              <a:t>friend who uploaded </a:t>
            </a:r>
            <a:r>
              <a:rPr lang="en-US" sz="1400" dirty="0" smtClean="0"/>
              <a:t>the </a:t>
            </a:r>
            <a:r>
              <a:rPr lang="en-US" sz="1400" dirty="0" smtClean="0"/>
              <a:t>offending photo, post </a:t>
            </a:r>
            <a:r>
              <a:rPr lang="en-US" sz="1400" dirty="0" smtClean="0"/>
              <a:t>that and ensure that everyone </a:t>
            </a:r>
            <a:r>
              <a:rPr lang="en-US" sz="1400" dirty="0" smtClean="0"/>
              <a:t>knows it </a:t>
            </a:r>
            <a:r>
              <a:rPr lang="en-US" sz="1400" dirty="0" smtClean="0"/>
              <a:t>is </a:t>
            </a:r>
            <a:r>
              <a:rPr lang="en-US" sz="1400" dirty="0" smtClean="0"/>
              <a:t>there.</a:t>
            </a:r>
            <a:endParaRPr sz="1400" dirty="0"/>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292850"/>
            <a:ext cx="8520599" cy="800999"/>
          </a:xfrm>
          <a:prstGeom prst="rect">
            <a:avLst/>
          </a:prstGeom>
        </p:spPr>
        <p:txBody>
          <a:bodyPr lIns="91425" tIns="91425" rIns="91425" bIns="91425" anchor="t" anchorCtr="0">
            <a:noAutofit/>
          </a:bodyPr>
          <a:lstStyle/>
          <a:p>
            <a:pPr>
              <a:spcBef>
                <a:spcPts val="0"/>
              </a:spcBef>
              <a:buNone/>
            </a:pPr>
            <a:r>
              <a:rPr lang="el"/>
              <a:t>Evaluation of answers</a:t>
            </a:r>
          </a:p>
        </p:txBody>
      </p:sp>
      <p:sp>
        <p:nvSpPr>
          <p:cNvPr id="77" name="Shape 77"/>
          <p:cNvSpPr txBox="1">
            <a:spLocks noGrp="1"/>
          </p:cNvSpPr>
          <p:nvPr>
            <p:ph type="body" idx="1"/>
          </p:nvPr>
        </p:nvSpPr>
        <p:spPr>
          <a:xfrm>
            <a:off x="311700" y="1228675"/>
            <a:ext cx="8520599" cy="3340199"/>
          </a:xfrm>
          <a:prstGeom prst="rect">
            <a:avLst/>
          </a:prstGeom>
        </p:spPr>
        <p:txBody>
          <a:bodyPr lIns="91425" tIns="91425" rIns="91425" bIns="91425" anchor="t" anchorCtr="0">
            <a:noAutofit/>
          </a:bodyPr>
          <a:lstStyle/>
          <a:p>
            <a:pPr>
              <a:spcBef>
                <a:spcPts val="0"/>
              </a:spcBef>
              <a:buNone/>
            </a:pPr>
            <a:r>
              <a:rPr lang="en-US" sz="1700" dirty="0" smtClean="0"/>
              <a:t>The group believes that asking the </a:t>
            </a:r>
            <a:r>
              <a:rPr lang="en-US" sz="1700" dirty="0" err="1" smtClean="0"/>
              <a:t>uploader</a:t>
            </a:r>
            <a:r>
              <a:rPr lang="en-US" sz="1700" dirty="0" smtClean="0"/>
              <a:t> to remove the photo is the best idea because we’d like to avoid trouble as much as possible. If contacting the </a:t>
            </a:r>
            <a:r>
              <a:rPr lang="en-US" sz="1700" dirty="0" err="1" smtClean="0"/>
              <a:t>uploader</a:t>
            </a:r>
            <a:r>
              <a:rPr lang="en-US" sz="1700" dirty="0" smtClean="0"/>
              <a:t> does not work, we would contact the website administrators and request that the photo is removed. </a:t>
            </a:r>
          </a:p>
          <a:p>
            <a:pPr>
              <a:spcBef>
                <a:spcPts val="0"/>
              </a:spcBef>
              <a:buNone/>
            </a:pPr>
            <a:r>
              <a:rPr lang="en-US" sz="1700" dirty="0" smtClean="0"/>
              <a:t>If that fails we would consider contacting the police. We do not believe that it’s necessary to cause trouble by uploading an </a:t>
            </a:r>
            <a:r>
              <a:rPr lang="en-US" sz="1700" dirty="0" smtClean="0"/>
              <a:t>‘interesting’ photo. </a:t>
            </a:r>
          </a:p>
          <a:p>
            <a:pPr>
              <a:spcBef>
                <a:spcPts val="0"/>
              </a:spcBef>
              <a:buNone/>
            </a:pPr>
            <a:r>
              <a:rPr lang="en-US" sz="1700" dirty="0" smtClean="0"/>
              <a:t>Finally, not reacting to the incident would probably indicate that you don’t really care about it at all.</a:t>
            </a:r>
            <a:endParaRPr sz="1700" dirty="0"/>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292850"/>
            <a:ext cx="8520599" cy="800999"/>
          </a:xfrm>
          <a:prstGeom prst="rect">
            <a:avLst/>
          </a:prstGeom>
        </p:spPr>
        <p:txBody>
          <a:bodyPr lIns="91425" tIns="91425" rIns="91425" bIns="91425" anchor="t" anchorCtr="0">
            <a:noAutofit/>
          </a:bodyPr>
          <a:lstStyle/>
          <a:p>
            <a:pPr>
              <a:spcBef>
                <a:spcPts val="0"/>
              </a:spcBef>
              <a:buNone/>
            </a:pPr>
            <a:r>
              <a:rPr lang="el"/>
              <a:t>Differences found in answers</a:t>
            </a:r>
          </a:p>
        </p:txBody>
      </p:sp>
      <p:sp>
        <p:nvSpPr>
          <p:cNvPr id="83" name="Shape 83"/>
          <p:cNvSpPr txBox="1">
            <a:spLocks noGrp="1"/>
          </p:cNvSpPr>
          <p:nvPr>
            <p:ph type="body" idx="1"/>
          </p:nvPr>
        </p:nvSpPr>
        <p:spPr>
          <a:xfrm>
            <a:off x="311700" y="1228675"/>
            <a:ext cx="8520599" cy="3340199"/>
          </a:xfrm>
          <a:prstGeom prst="rect">
            <a:avLst/>
          </a:prstGeom>
        </p:spPr>
        <p:txBody>
          <a:bodyPr lIns="91425" tIns="91425" rIns="91425" bIns="91425" anchor="t" anchorCtr="0">
            <a:noAutofit/>
          </a:bodyPr>
          <a:lstStyle/>
          <a:p>
            <a:r>
              <a:rPr lang="en-US" dirty="0" smtClean="0"/>
              <a:t>There is a significant difference between </a:t>
            </a:r>
            <a:r>
              <a:rPr lang="en-US" dirty="0" smtClean="0"/>
              <a:t>answers of</a:t>
            </a:r>
            <a:r>
              <a:rPr lang="en-US" dirty="0" smtClean="0"/>
              <a:t> students from different countries </a:t>
            </a:r>
            <a:r>
              <a:rPr lang="en-US" dirty="0" smtClean="0"/>
              <a:t>in question 3.1 about </a:t>
            </a:r>
            <a:r>
              <a:rPr lang="en-US" b="1" dirty="0" smtClean="0"/>
              <a:t>how </a:t>
            </a:r>
            <a:r>
              <a:rPr lang="en-US" b="1" dirty="0" smtClean="0"/>
              <a:t>to act when your rights </a:t>
            </a:r>
            <a:r>
              <a:rPr lang="en-US" b="1" dirty="0" smtClean="0"/>
              <a:t>are violated</a:t>
            </a:r>
            <a:endParaRPr lang="en-US" dirty="0" smtClean="0"/>
          </a:p>
          <a:p>
            <a:r>
              <a:rPr lang="en-US" dirty="0" smtClean="0"/>
              <a:t>The </a:t>
            </a:r>
            <a:r>
              <a:rPr lang="en-US" dirty="0" smtClean="0"/>
              <a:t>best answers were given by students </a:t>
            </a:r>
            <a:r>
              <a:rPr lang="en-US" dirty="0" smtClean="0"/>
              <a:t>from Austria</a:t>
            </a:r>
            <a:r>
              <a:rPr lang="en-US" dirty="0" smtClean="0"/>
              <a:t>, average answers from Greece, </a:t>
            </a:r>
            <a:r>
              <a:rPr lang="en-US" dirty="0" smtClean="0"/>
              <a:t>Poland and </a:t>
            </a:r>
            <a:r>
              <a:rPr lang="en-US" dirty="0" smtClean="0"/>
              <a:t>Sweden and less right answers from </a:t>
            </a:r>
            <a:r>
              <a:rPr lang="en-US" dirty="0" smtClean="0"/>
              <a:t>Norway.</a:t>
            </a:r>
            <a:endParaRPr lang="el" dirty="0">
              <a:solidFill>
                <a:srgbClr val="000000"/>
              </a:solidFill>
              <a:latin typeface="Arial"/>
              <a:ea typeface="Arial"/>
              <a:cs typeface="Arial"/>
              <a:sym typeface="Arial"/>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292850"/>
            <a:ext cx="8520599" cy="800999"/>
          </a:xfrm>
          <a:prstGeom prst="rect">
            <a:avLst/>
          </a:prstGeom>
        </p:spPr>
        <p:txBody>
          <a:bodyPr lIns="91425" tIns="91425" rIns="91425" bIns="91425" anchor="t" anchorCtr="0">
            <a:noAutofit/>
          </a:bodyPr>
          <a:lstStyle/>
          <a:p>
            <a:pPr>
              <a:spcBef>
                <a:spcPts val="0"/>
              </a:spcBef>
              <a:buNone/>
            </a:pPr>
            <a:r>
              <a:rPr lang="el"/>
              <a:t>REasons for the differences found</a:t>
            </a:r>
          </a:p>
        </p:txBody>
      </p:sp>
      <p:sp>
        <p:nvSpPr>
          <p:cNvPr id="89" name="Shape 89"/>
          <p:cNvSpPr txBox="1">
            <a:spLocks noGrp="1"/>
          </p:cNvSpPr>
          <p:nvPr>
            <p:ph type="body" idx="1"/>
          </p:nvPr>
        </p:nvSpPr>
        <p:spPr>
          <a:xfrm>
            <a:off x="311700" y="1228675"/>
            <a:ext cx="8520599" cy="3340199"/>
          </a:xfrm>
          <a:prstGeom prst="rect">
            <a:avLst/>
          </a:prstGeom>
        </p:spPr>
        <p:txBody>
          <a:bodyPr lIns="91425" tIns="91425" rIns="91425" bIns="91425" anchor="t" anchorCtr="0">
            <a:noAutofit/>
          </a:bodyPr>
          <a:lstStyle/>
          <a:p>
            <a:pPr>
              <a:spcBef>
                <a:spcPts val="0"/>
              </a:spcBef>
              <a:buNone/>
            </a:pPr>
            <a:r>
              <a:rPr lang="en-US" dirty="0" smtClean="0"/>
              <a:t>The reasons why there is a difference between the results from each country is the lack of education regarding internet rights. We don’t have any information regarding Austria, but we believe that the rest of the results are based on how much attention has been paid to the matter. For example, in the Greek and Polish schools there have been a few lectures regarding the matter. In Sweden there is some general knowledge regarding the matter. However in Norway there haven’t been any lectures and most of the knowledge comes from spending time online. </a:t>
            </a:r>
            <a:endParaRPr lang="el" dirty="0"/>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292850"/>
            <a:ext cx="8520599" cy="800999"/>
          </a:xfrm>
          <a:prstGeom prst="rect">
            <a:avLst/>
          </a:prstGeom>
        </p:spPr>
        <p:txBody>
          <a:bodyPr lIns="91425" tIns="91425" rIns="91425" bIns="91425" anchor="t" anchorCtr="0">
            <a:noAutofit/>
          </a:bodyPr>
          <a:lstStyle/>
          <a:p>
            <a:pPr>
              <a:spcBef>
                <a:spcPts val="0"/>
              </a:spcBef>
              <a:buNone/>
            </a:pPr>
            <a:r>
              <a:rPr lang="el"/>
              <a:t>References</a:t>
            </a:r>
          </a:p>
        </p:txBody>
      </p:sp>
      <p:sp>
        <p:nvSpPr>
          <p:cNvPr id="95" name="Shape 95"/>
          <p:cNvSpPr txBox="1">
            <a:spLocks noGrp="1"/>
          </p:cNvSpPr>
          <p:nvPr>
            <p:ph type="body" idx="1"/>
          </p:nvPr>
        </p:nvSpPr>
        <p:spPr>
          <a:xfrm>
            <a:off x="311700" y="1228675"/>
            <a:ext cx="8520599" cy="3340199"/>
          </a:xfrm>
          <a:prstGeom prst="rect">
            <a:avLst/>
          </a:prstGeom>
        </p:spPr>
        <p:txBody>
          <a:bodyPr lIns="91425" tIns="91425" rIns="91425" bIns="91425" anchor="t" anchorCtr="0">
            <a:noAutofit/>
          </a:bodyPr>
          <a:lstStyle/>
          <a:p>
            <a:r>
              <a:rPr lang="en-US" sz="1200" dirty="0" err="1" smtClean="0"/>
              <a:t>Sifa</a:t>
            </a:r>
            <a:r>
              <a:rPr lang="en-US" sz="1200" dirty="0" smtClean="0"/>
              <a:t>+ Website:</a:t>
            </a:r>
          </a:p>
          <a:p>
            <a:r>
              <a:rPr lang="en-US" sz="1200" dirty="0" smtClean="0">
                <a:hlinkClick r:id="rId3"/>
              </a:rPr>
              <a:t>http</a:t>
            </a:r>
            <a:r>
              <a:rPr lang="en-US" sz="1200" dirty="0" smtClean="0">
                <a:hlinkClick r:id="rId3"/>
              </a:rPr>
              <a:t>://</a:t>
            </a:r>
            <a:r>
              <a:rPr lang="en-US" sz="1200" dirty="0" smtClean="0">
                <a:hlinkClick r:id="rId3"/>
              </a:rPr>
              <a:t>www.sifaplus.eu/en/ethics/presentations/item/297-firstethicsquestionnaire</a:t>
            </a:r>
            <a:endParaRPr lang="en-US" sz="1200" dirty="0" smtClean="0"/>
          </a:p>
          <a:p>
            <a:r>
              <a:rPr lang="en-US" sz="1200" smtClean="0">
                <a:hlinkClick r:id="rId4"/>
              </a:rPr>
              <a:t>http</a:t>
            </a:r>
            <a:r>
              <a:rPr lang="en-US" sz="1200" smtClean="0">
                <a:hlinkClick r:id="rId4"/>
              </a:rPr>
              <a:t>://</a:t>
            </a:r>
            <a:r>
              <a:rPr lang="en-US" sz="1200" smtClean="0">
                <a:hlinkClick r:id="rId4"/>
              </a:rPr>
              <a:t>www.sifaplus.eu/el/ithiki/activities/item/300-workshop2</a:t>
            </a:r>
            <a:endParaRPr lang="en-US" sz="1200" smtClean="0"/>
          </a:p>
          <a:p>
            <a:endParaRPr sz="1200" dirty="0"/>
          </a:p>
        </p:txBody>
      </p:sp>
    </p:spTree>
  </p:cSld>
  <p:clrMapOvr>
    <a:masterClrMapping/>
  </p:clrMapOvr>
  <p:transition spd="slow">
    <p:cut/>
  </p:transition>
</p:sld>
</file>

<file path=ppt/theme/theme1.xml><?xml version="1.0" encoding="utf-8"?>
<a:theme xmlns:a="http://schemas.openxmlformats.org/drawingml/2006/main" name="beach-day">
  <a:themeElements>
    <a:clrScheme name="Προσαρμοσμένος 2">
      <a:dk1>
        <a:srgbClr val="FFC000"/>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313</Words>
  <Application>Microsoft Office PowerPoint</Application>
  <PresentationFormat>Προβολή στην οθόνη (16:9)</PresentationFormat>
  <Paragraphs>31</Paragraphs>
  <Slides>8</Slides>
  <Notes>8</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Amatic SC</vt:lpstr>
      <vt:lpstr>Source Code Pro</vt:lpstr>
      <vt:lpstr>beach-day</vt:lpstr>
      <vt:lpstr>Task 3 workshop 2</vt:lpstr>
      <vt:lpstr>Contents</vt:lpstr>
      <vt:lpstr>Description of task</vt:lpstr>
      <vt:lpstr>Description of Question</vt:lpstr>
      <vt:lpstr>Evaluation of answers</vt:lpstr>
      <vt:lpstr>Differences found in answers</vt:lpstr>
      <vt:lpstr>REasons for the differences found</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3 workshop 2</dc:title>
  <cp:lastModifiedBy>gfh fhf</cp:lastModifiedBy>
  <cp:revision>3</cp:revision>
  <dcterms:modified xsi:type="dcterms:W3CDTF">2015-09-28T10:08:32Z</dcterms:modified>
</cp:coreProperties>
</file>