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4" r:id="rId10"/>
    <p:sldId id="266" r:id="rId11"/>
    <p:sldId id="263" r:id="rId12"/>
  </p:sldIdLst>
  <p:sldSz cx="9144000" cy="5143500" type="screen16x9"/>
  <p:notesSz cx="6858000" cy="9144000"/>
  <p:embeddedFontLst>
    <p:embeddedFont>
      <p:font typeface="Amatic SC" charset="0"/>
      <p:regular r:id="rId14"/>
      <p:bold r:id="rId15"/>
    </p:embeddedFont>
    <p:embeddedFont>
      <p:font typeface="Source Code Pro" charset="0"/>
      <p:regular r:id="rId16"/>
      <p:bold r:id="rId17"/>
    </p:embeddedFont>
  </p:embeddedFontLst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318" y="-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2" name="Shape 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solidFill>
          <a:schemeClr val="dk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0" y="392150"/>
            <a:ext cx="8520599" cy="2690399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algn="ctr">
              <a:spcBef>
                <a:spcPts val="0"/>
              </a:spcBef>
              <a:buSzPct val="100000"/>
              <a:defRPr sz="8000"/>
            </a:lvl1pPr>
            <a:lvl2pPr algn="ctr">
              <a:spcBef>
                <a:spcPts val="0"/>
              </a:spcBef>
              <a:buSzPct val="100000"/>
              <a:defRPr sz="8000"/>
            </a:lvl2pPr>
            <a:lvl3pPr algn="ctr">
              <a:spcBef>
                <a:spcPts val="0"/>
              </a:spcBef>
              <a:buSzPct val="100000"/>
              <a:defRPr sz="8000"/>
            </a:lvl3pPr>
            <a:lvl4pPr algn="ctr">
              <a:spcBef>
                <a:spcPts val="0"/>
              </a:spcBef>
              <a:buSzPct val="100000"/>
              <a:defRPr sz="8000"/>
            </a:lvl4pPr>
            <a:lvl5pPr algn="ctr">
              <a:spcBef>
                <a:spcPts val="0"/>
              </a:spcBef>
              <a:buSzPct val="100000"/>
              <a:defRPr sz="8000"/>
            </a:lvl5pPr>
            <a:lvl6pPr algn="ctr">
              <a:spcBef>
                <a:spcPts val="0"/>
              </a:spcBef>
              <a:buSzPct val="100000"/>
              <a:defRPr sz="8000"/>
            </a:lvl6pPr>
            <a:lvl7pPr algn="ctr">
              <a:spcBef>
                <a:spcPts val="0"/>
              </a:spcBef>
              <a:buSzPct val="100000"/>
              <a:defRPr sz="8000"/>
            </a:lvl7pPr>
            <a:lvl8pPr algn="ctr">
              <a:spcBef>
                <a:spcPts val="0"/>
              </a:spcBef>
              <a:buSzPct val="100000"/>
              <a:defRPr sz="8000"/>
            </a:lvl8pPr>
            <a:lvl9pPr algn="ctr">
              <a:spcBef>
                <a:spcPts val="0"/>
              </a:spcBef>
              <a:buSzPct val="100000"/>
              <a:defRPr sz="80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3890400"/>
            <a:ext cx="8520599" cy="7062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1pPr>
            <a:lvl2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2pPr>
            <a:lvl3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3pPr>
            <a:lvl4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4pPr>
            <a:lvl5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5pPr>
            <a:lvl6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6pPr>
            <a:lvl7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7pPr>
            <a:lvl8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8pPr>
            <a:lvl9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l"/>
              <a:pPr>
                <a:spcBef>
                  <a:spcPts val="0"/>
                </a:spcBef>
                <a:buNone/>
              </a:pPr>
              <a:t>‹#›</a:t>
            </a:fld>
            <a:endParaRPr lang="e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311700" y="1240275"/>
            <a:ext cx="8520599" cy="19818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1pPr>
            <a:lvl2pPr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2pPr>
            <a:lvl3pPr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3pPr>
            <a:lvl4pPr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4pPr>
            <a:lvl5pPr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5pPr>
            <a:lvl6pPr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6pPr>
            <a:lvl7pPr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7pPr>
            <a:lvl8pPr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8pPr>
            <a:lvl9pPr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1"/>
          </p:nvPr>
        </p:nvSpPr>
        <p:spPr>
          <a:xfrm>
            <a:off x="311700" y="3304625"/>
            <a:ext cx="8520599" cy="1300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1pPr>
            <a:lvl2pPr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2pPr>
            <a:lvl3pPr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3pPr>
            <a:lvl4pPr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4pPr>
            <a:lvl5pPr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5pPr>
            <a:lvl6pPr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6pPr>
            <a:lvl7pPr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7pPr>
            <a:lvl8pPr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8pPr>
            <a:lvl9pPr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l"/>
              <a:pPr>
                <a:spcBef>
                  <a:spcPts val="0"/>
                </a:spcBef>
                <a:buNone/>
              </a:pPr>
              <a:t>‹#›</a:t>
            </a:fld>
            <a:endParaRPr lang="e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l"/>
              <a:pPr>
                <a:spcBef>
                  <a:spcPts val="0"/>
                </a:spcBef>
                <a:buNone/>
              </a:pPr>
              <a:t>‹#›</a:t>
            </a:fld>
            <a:endParaRPr lang="e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Title">
    <p:bg>
      <p:bgPr>
        <a:solidFill>
          <a:schemeClr val="dk1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2802750" y="802500"/>
            <a:ext cx="3538499" cy="3538499"/>
          </a:xfrm>
          <a:prstGeom prst="rect">
            <a:avLst/>
          </a:prstGeom>
          <a:solidFill>
            <a:srgbClr val="FFFFFF"/>
          </a:solidFill>
        </p:spPr>
        <p:txBody>
          <a:bodyPr lIns="91425" tIns="91425" rIns="91425" bIns="91425" anchor="ctr" anchorCtr="0"/>
          <a:lstStyle>
            <a:lvl1pPr algn="ctr">
              <a:spcBef>
                <a:spcPts val="0"/>
              </a:spcBef>
              <a:buSzPct val="100000"/>
              <a:defRPr sz="4800"/>
            </a:lvl1pPr>
            <a:lvl2pPr algn="ctr">
              <a:spcBef>
                <a:spcPts val="0"/>
              </a:spcBef>
              <a:buSzPct val="100000"/>
              <a:defRPr sz="4800"/>
            </a:lvl2pPr>
            <a:lvl3pPr algn="ctr">
              <a:spcBef>
                <a:spcPts val="0"/>
              </a:spcBef>
              <a:buSzPct val="100000"/>
              <a:defRPr sz="4800"/>
            </a:lvl3pPr>
            <a:lvl4pPr algn="ctr">
              <a:spcBef>
                <a:spcPts val="0"/>
              </a:spcBef>
              <a:buSzPct val="100000"/>
              <a:defRPr sz="4800"/>
            </a:lvl4pPr>
            <a:lvl5pPr algn="ctr">
              <a:spcBef>
                <a:spcPts val="0"/>
              </a:spcBef>
              <a:buSzPct val="100000"/>
              <a:defRPr sz="4800"/>
            </a:lvl5pPr>
            <a:lvl6pPr algn="ctr">
              <a:spcBef>
                <a:spcPts val="0"/>
              </a:spcBef>
              <a:buSzPct val="100000"/>
              <a:defRPr sz="4800"/>
            </a:lvl6pPr>
            <a:lvl7pPr algn="ctr">
              <a:spcBef>
                <a:spcPts val="0"/>
              </a:spcBef>
              <a:buSzPct val="100000"/>
              <a:defRPr sz="4800"/>
            </a:lvl7pPr>
            <a:lvl8pPr algn="ctr">
              <a:spcBef>
                <a:spcPts val="0"/>
              </a:spcBef>
              <a:buSzPct val="100000"/>
              <a:defRPr sz="4800"/>
            </a:lvl8pPr>
            <a:lvl9pPr algn="ctr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l"/>
              <a:pPr>
                <a:spcBef>
                  <a:spcPts val="0"/>
                </a:spcBef>
                <a:buNone/>
              </a:pPr>
              <a:t>‹#›</a:t>
            </a:fld>
            <a:endParaRPr lang="e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599" cy="8009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599" cy="33401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l"/>
              <a:pPr>
                <a:spcBef>
                  <a:spcPts val="0"/>
                </a:spcBef>
                <a:buNone/>
              </a:pPr>
              <a:t>‹#›</a:t>
            </a:fld>
            <a:endParaRPr lang="e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599" cy="8009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3999899" cy="33401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SzPct val="100000"/>
              <a:defRPr sz="1400"/>
            </a:lvl1pPr>
            <a:lvl2pPr>
              <a:spcBef>
                <a:spcPts val="0"/>
              </a:spcBef>
              <a:buSzPct val="100000"/>
              <a:defRPr sz="1200"/>
            </a:lvl2pPr>
            <a:lvl3pPr>
              <a:spcBef>
                <a:spcPts val="0"/>
              </a:spcBef>
              <a:buSzPct val="100000"/>
              <a:defRPr sz="1200"/>
            </a:lvl3pPr>
            <a:lvl4pPr>
              <a:spcBef>
                <a:spcPts val="0"/>
              </a:spcBef>
              <a:buSzPct val="100000"/>
              <a:defRPr sz="1200"/>
            </a:lvl4pPr>
            <a:lvl5pPr>
              <a:spcBef>
                <a:spcPts val="0"/>
              </a:spcBef>
              <a:buSzPct val="100000"/>
              <a:defRPr sz="1200"/>
            </a:lvl5pPr>
            <a:lvl6pPr>
              <a:spcBef>
                <a:spcPts val="0"/>
              </a:spcBef>
              <a:buSzPct val="100000"/>
              <a:defRPr sz="1200"/>
            </a:lvl6pPr>
            <a:lvl7pPr>
              <a:spcBef>
                <a:spcPts val="0"/>
              </a:spcBef>
              <a:buSzPct val="100000"/>
              <a:defRPr sz="1200"/>
            </a:lvl7pPr>
            <a:lvl8pPr>
              <a:spcBef>
                <a:spcPts val="0"/>
              </a:spcBef>
              <a:buSzPct val="100000"/>
              <a:defRPr sz="1200"/>
            </a:lvl8pPr>
            <a:lvl9pPr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4832400" y="1228675"/>
            <a:ext cx="3999899" cy="33401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SzPct val="100000"/>
              <a:defRPr sz="1400"/>
            </a:lvl1pPr>
            <a:lvl2pPr>
              <a:spcBef>
                <a:spcPts val="0"/>
              </a:spcBef>
              <a:buSzPct val="100000"/>
              <a:defRPr sz="1200"/>
            </a:lvl2pPr>
            <a:lvl3pPr>
              <a:spcBef>
                <a:spcPts val="0"/>
              </a:spcBef>
              <a:buSzPct val="100000"/>
              <a:defRPr sz="1200"/>
            </a:lvl3pPr>
            <a:lvl4pPr>
              <a:spcBef>
                <a:spcPts val="0"/>
              </a:spcBef>
              <a:buSzPct val="100000"/>
              <a:defRPr sz="1200"/>
            </a:lvl4pPr>
            <a:lvl5pPr>
              <a:spcBef>
                <a:spcPts val="0"/>
              </a:spcBef>
              <a:buSzPct val="100000"/>
              <a:defRPr sz="1200"/>
            </a:lvl5pPr>
            <a:lvl6pPr>
              <a:spcBef>
                <a:spcPts val="0"/>
              </a:spcBef>
              <a:buSzPct val="100000"/>
              <a:defRPr sz="1200"/>
            </a:lvl6pPr>
            <a:lvl7pPr>
              <a:spcBef>
                <a:spcPts val="0"/>
              </a:spcBef>
              <a:buSzPct val="100000"/>
              <a:defRPr sz="1200"/>
            </a:lvl7pPr>
            <a:lvl8pPr>
              <a:spcBef>
                <a:spcPts val="0"/>
              </a:spcBef>
              <a:buSzPct val="100000"/>
              <a:defRPr sz="1200"/>
            </a:lvl8pPr>
            <a:lvl9pPr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l"/>
              <a:pPr>
                <a:spcBef>
                  <a:spcPts val="0"/>
                </a:spcBef>
                <a:buNone/>
              </a:pPr>
              <a:t>‹#›</a:t>
            </a:fld>
            <a:endParaRPr lang="e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SzPct val="100000"/>
              <a:defRPr sz="4000"/>
            </a:lvl1pPr>
            <a:lvl2pPr>
              <a:spcBef>
                <a:spcPts val="0"/>
              </a:spcBef>
              <a:buSzPct val="100000"/>
              <a:defRPr sz="4000"/>
            </a:lvl2pPr>
            <a:lvl3pPr>
              <a:spcBef>
                <a:spcPts val="0"/>
              </a:spcBef>
              <a:buSzPct val="100000"/>
              <a:defRPr sz="4000"/>
            </a:lvl3pPr>
            <a:lvl4pPr>
              <a:spcBef>
                <a:spcPts val="0"/>
              </a:spcBef>
              <a:buSzPct val="100000"/>
              <a:defRPr sz="4000"/>
            </a:lvl4pPr>
            <a:lvl5pPr>
              <a:spcBef>
                <a:spcPts val="0"/>
              </a:spcBef>
              <a:buSzPct val="100000"/>
              <a:defRPr sz="4000"/>
            </a:lvl5pPr>
            <a:lvl6pPr>
              <a:spcBef>
                <a:spcPts val="0"/>
              </a:spcBef>
              <a:buSzPct val="100000"/>
              <a:defRPr sz="4000"/>
            </a:lvl6pPr>
            <a:lvl7pPr>
              <a:spcBef>
                <a:spcPts val="0"/>
              </a:spcBef>
              <a:buSzPct val="100000"/>
              <a:defRPr sz="4000"/>
            </a:lvl7pPr>
            <a:lvl8pPr>
              <a:spcBef>
                <a:spcPts val="0"/>
              </a:spcBef>
              <a:buSzPct val="100000"/>
              <a:defRPr sz="4000"/>
            </a:lvl8pPr>
            <a:lvl9pPr>
              <a:spcBef>
                <a:spcPts val="0"/>
              </a:spcBef>
              <a:buSzPct val="100000"/>
              <a:defRPr sz="4000"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l"/>
              <a:pPr>
                <a:spcBef>
                  <a:spcPts val="0"/>
                </a:spcBef>
                <a:buNone/>
              </a:pPr>
              <a:t>‹#›</a:t>
            </a:fld>
            <a:endParaRPr lang="e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7999" cy="7556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buSzPct val="100000"/>
              <a:defRPr sz="3000"/>
            </a:lvl1pPr>
            <a:lvl2pPr>
              <a:spcBef>
                <a:spcPts val="0"/>
              </a:spcBef>
              <a:buSzPct val="100000"/>
              <a:defRPr sz="3000"/>
            </a:lvl2pPr>
            <a:lvl3pPr>
              <a:spcBef>
                <a:spcPts val="0"/>
              </a:spcBef>
              <a:buSzPct val="100000"/>
              <a:defRPr sz="3000"/>
            </a:lvl3pPr>
            <a:lvl4pPr>
              <a:spcBef>
                <a:spcPts val="0"/>
              </a:spcBef>
              <a:buSzPct val="100000"/>
              <a:defRPr sz="3000"/>
            </a:lvl4pPr>
            <a:lvl5pPr>
              <a:spcBef>
                <a:spcPts val="0"/>
              </a:spcBef>
              <a:buSzPct val="100000"/>
              <a:defRPr sz="3000"/>
            </a:lvl5pPr>
            <a:lvl6pPr>
              <a:spcBef>
                <a:spcPts val="0"/>
              </a:spcBef>
              <a:buSzPct val="100000"/>
              <a:defRPr sz="3000"/>
            </a:lvl6pPr>
            <a:lvl7pPr>
              <a:spcBef>
                <a:spcPts val="0"/>
              </a:spcBef>
              <a:buSzPct val="100000"/>
              <a:defRPr sz="3000"/>
            </a:lvl7pPr>
            <a:lvl8pPr>
              <a:spcBef>
                <a:spcPts val="0"/>
              </a:spcBef>
              <a:buSzPct val="100000"/>
              <a:defRPr sz="3000"/>
            </a:lvl8pPr>
            <a:lvl9pPr>
              <a:spcBef>
                <a:spcPts val="0"/>
              </a:spcBef>
              <a:buSzPct val="100000"/>
              <a:defRPr sz="30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7999" cy="3179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SzPct val="100000"/>
              <a:defRPr sz="1200"/>
            </a:lvl1pPr>
            <a:lvl2pPr>
              <a:spcBef>
                <a:spcPts val="0"/>
              </a:spcBef>
              <a:buSzPct val="100000"/>
              <a:defRPr sz="1200"/>
            </a:lvl2pPr>
            <a:lvl3pPr>
              <a:spcBef>
                <a:spcPts val="0"/>
              </a:spcBef>
              <a:buSzPct val="100000"/>
              <a:defRPr sz="1200"/>
            </a:lvl3pPr>
            <a:lvl4pPr>
              <a:spcBef>
                <a:spcPts val="0"/>
              </a:spcBef>
              <a:buSzPct val="100000"/>
              <a:defRPr sz="1200"/>
            </a:lvl4pPr>
            <a:lvl5pPr>
              <a:spcBef>
                <a:spcPts val="0"/>
              </a:spcBef>
              <a:buSzPct val="100000"/>
              <a:defRPr sz="1200"/>
            </a:lvl5pPr>
            <a:lvl6pPr>
              <a:spcBef>
                <a:spcPts val="0"/>
              </a:spcBef>
              <a:buSzPct val="100000"/>
              <a:defRPr sz="1200"/>
            </a:lvl6pPr>
            <a:lvl7pPr>
              <a:spcBef>
                <a:spcPts val="0"/>
              </a:spcBef>
              <a:buSzPct val="100000"/>
              <a:defRPr sz="1200"/>
            </a:lvl7pPr>
            <a:lvl8pPr>
              <a:spcBef>
                <a:spcPts val="0"/>
              </a:spcBef>
              <a:buSzPct val="100000"/>
              <a:defRPr sz="1200"/>
            </a:lvl8pPr>
            <a:lvl9pPr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l"/>
              <a:pPr>
                <a:spcBef>
                  <a:spcPts val="0"/>
                </a:spcBef>
                <a:buNone/>
              </a:pPr>
              <a:t>‹#›</a:t>
            </a:fld>
            <a:endParaRPr lang="e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bg>
      <p:bgPr>
        <a:solidFill>
          <a:schemeClr val="accent4"/>
        </a:solidFill>
        <a:effectLst/>
      </p:bgPr>
    </p:bg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1pPr>
            <a:lvl2pPr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2pPr>
            <a:lvl3pPr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3pPr>
            <a:lvl4pPr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4pPr>
            <a:lvl5pPr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5pPr>
            <a:lvl6pPr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6pPr>
            <a:lvl7pPr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7pPr>
            <a:lvl8pPr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8pPr>
            <a:lvl9pPr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l">
                <a:solidFill>
                  <a:schemeClr val="lt1"/>
                </a:solidFill>
              </a:rPr>
              <a:pPr>
                <a:spcBef>
                  <a:spcPts val="0"/>
                </a:spcBef>
                <a:buNone/>
              </a:pPr>
              <a:t>‹#›</a:t>
            </a:fld>
            <a:endParaRPr lang="el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25"/>
            <a:ext cx="4572000" cy="5143499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cxnSp>
        <p:nvCxnSpPr>
          <p:cNvPr id="37" name="Shape 37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8" name="Shape 38"/>
          <p:cNvSpPr txBox="1">
            <a:spLocks noGrp="1"/>
          </p:cNvSpPr>
          <p:nvPr>
            <p:ph type="title"/>
          </p:nvPr>
        </p:nvSpPr>
        <p:spPr>
          <a:xfrm>
            <a:off x="265500" y="1081400"/>
            <a:ext cx="4045199" cy="17103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algn="ctr">
              <a:spcBef>
                <a:spcPts val="0"/>
              </a:spcBef>
              <a:buSzPct val="100000"/>
              <a:defRPr sz="5400"/>
            </a:lvl1pPr>
            <a:lvl2pPr algn="ctr">
              <a:spcBef>
                <a:spcPts val="0"/>
              </a:spcBef>
              <a:buSzPct val="100000"/>
              <a:defRPr sz="5400"/>
            </a:lvl2pPr>
            <a:lvl3pPr algn="ctr">
              <a:spcBef>
                <a:spcPts val="0"/>
              </a:spcBef>
              <a:buSzPct val="100000"/>
              <a:defRPr sz="5400"/>
            </a:lvl3pPr>
            <a:lvl4pPr algn="ctr">
              <a:spcBef>
                <a:spcPts val="0"/>
              </a:spcBef>
              <a:buSzPct val="100000"/>
              <a:defRPr sz="5400"/>
            </a:lvl4pPr>
            <a:lvl5pPr algn="ctr">
              <a:spcBef>
                <a:spcPts val="0"/>
              </a:spcBef>
              <a:buSzPct val="100000"/>
              <a:defRPr sz="5400"/>
            </a:lvl5pPr>
            <a:lvl6pPr algn="ctr">
              <a:spcBef>
                <a:spcPts val="0"/>
              </a:spcBef>
              <a:buSzPct val="100000"/>
              <a:defRPr sz="5400"/>
            </a:lvl6pPr>
            <a:lvl7pPr algn="ctr">
              <a:spcBef>
                <a:spcPts val="0"/>
              </a:spcBef>
              <a:buSzPct val="100000"/>
              <a:defRPr sz="5400"/>
            </a:lvl7pPr>
            <a:lvl8pPr algn="ctr">
              <a:spcBef>
                <a:spcPts val="0"/>
              </a:spcBef>
              <a:buSzPct val="100000"/>
              <a:defRPr sz="5400"/>
            </a:lvl8pPr>
            <a:lvl9pPr algn="ctr">
              <a:spcBef>
                <a:spcPts val="0"/>
              </a:spcBef>
              <a:buSzPct val="100000"/>
              <a:defRPr sz="54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subTitle" idx="1"/>
          </p:nvPr>
        </p:nvSpPr>
        <p:spPr>
          <a:xfrm>
            <a:off x="265500" y="2845222"/>
            <a:ext cx="4045199" cy="13455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2pPr>
            <a:lvl3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3pPr>
            <a:lvl4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4pPr>
            <a:lvl5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5pPr>
            <a:lvl6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6pPr>
            <a:lvl7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7pPr>
            <a:lvl8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8pPr>
            <a:lvl9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099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1pPr>
            <a:lvl2pPr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2pPr>
            <a:lvl3pPr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3pPr>
            <a:lvl4pPr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4pPr>
            <a:lvl5pPr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5pPr>
            <a:lvl6pPr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6pPr>
            <a:lvl7pPr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7pPr>
            <a:lvl8pPr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8pPr>
            <a:lvl9pPr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l"/>
              <a:pPr>
                <a:spcBef>
                  <a:spcPts val="0"/>
                </a:spcBef>
                <a:buNone/>
              </a:pPr>
              <a:t>‹#›</a:t>
            </a:fld>
            <a:endParaRPr lang="e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>
            <a:spLocks noGrp="1"/>
          </p:cNvSpPr>
          <p:nvPr>
            <p:ph type="body" idx="1"/>
          </p:nvPr>
        </p:nvSpPr>
        <p:spPr>
          <a:xfrm>
            <a:off x="319500" y="4230575"/>
            <a:ext cx="5998800" cy="598799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matic SC"/>
              <a:buNone/>
              <a:defRPr sz="24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l"/>
              <a:pPr>
                <a:spcBef>
                  <a:spcPts val="0"/>
                </a:spcBef>
                <a:buNone/>
              </a:pPr>
              <a:t>‹#›</a:t>
            </a:fld>
            <a:endParaRPr lang="e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599" cy="800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599" cy="3340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Source Code Pro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algn="r">
              <a:spcBef>
                <a:spcPts val="0"/>
              </a:spcBef>
              <a:buNone/>
            </a:pPr>
            <a:fld id="{00000000-1234-1234-1234-123412341234}" type="slidenum">
              <a:rPr lang="el"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pPr algn="r">
                <a:spcBef>
                  <a:spcPts val="0"/>
                </a:spcBef>
                <a:buNone/>
              </a:pPr>
              <a:t>‹#›</a:t>
            </a:fld>
            <a:endParaRPr lang="el" sz="1000">
              <a:solidFill>
                <a:schemeClr val="accent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 txBox="1">
            <a:spLocks noGrp="1"/>
          </p:cNvSpPr>
          <p:nvPr>
            <p:ph type="ctrTitle"/>
          </p:nvPr>
        </p:nvSpPr>
        <p:spPr>
          <a:xfrm>
            <a:off x="311700" y="392150"/>
            <a:ext cx="8520599" cy="26903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 dirty="0" smtClean="0"/>
              <a:t>Task 1</a:t>
            </a:r>
            <a:endParaRPr lang="el" dirty="0"/>
          </a:p>
        </p:txBody>
      </p:sp>
      <p:sp>
        <p:nvSpPr>
          <p:cNvPr id="53" name="Shape 53"/>
          <p:cNvSpPr txBox="1">
            <a:spLocks noGrp="1"/>
          </p:cNvSpPr>
          <p:nvPr>
            <p:ph type="subTitle" idx="1"/>
          </p:nvPr>
        </p:nvSpPr>
        <p:spPr>
          <a:xfrm>
            <a:off x="311700" y="3890400"/>
            <a:ext cx="8520599" cy="7062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 dirty="0" smtClean="0"/>
              <a:t>Group 1, Blue Team</a:t>
            </a:r>
            <a:r>
              <a:rPr lang="el" dirty="0" smtClean="0"/>
              <a:t>, </a:t>
            </a:r>
            <a:r>
              <a:rPr lang="en-US" dirty="0" smtClean="0"/>
              <a:t>Poland: Magdalena, Norway: </a:t>
            </a:r>
            <a:r>
              <a:rPr lang="en-US" dirty="0" err="1" smtClean="0"/>
              <a:t>Henrik</a:t>
            </a:r>
            <a:r>
              <a:rPr lang="en-US" dirty="0" smtClean="0"/>
              <a:t>, Sweden: Adam, Austria: Sandra, Greece: Christina, </a:t>
            </a:r>
            <a:r>
              <a:rPr lang="en-US" dirty="0" err="1" smtClean="0"/>
              <a:t>Anthi</a:t>
            </a:r>
            <a:r>
              <a:rPr lang="en-US" dirty="0" smtClean="0"/>
              <a:t>, </a:t>
            </a:r>
            <a:r>
              <a:rPr lang="en-US" dirty="0" err="1" smtClean="0"/>
              <a:t>Haris</a:t>
            </a:r>
            <a:endParaRPr lang="el" dirty="0"/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" dirty="0" smtClean="0"/>
              <a:t>REasons for the differences found</a:t>
            </a:r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Austria: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accent1"/>
                </a:solidFill>
              </a:rPr>
              <a:t> </a:t>
            </a:r>
            <a:r>
              <a:rPr lang="en-US" dirty="0" smtClean="0">
                <a:solidFill>
                  <a:schemeClr val="accent1"/>
                </a:solidFill>
              </a:rPr>
              <a:t>There is no policy in Austrian schools for plagiarism.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accent1"/>
                </a:solidFill>
              </a:rPr>
              <a:t> The students who didn’t participate in the </a:t>
            </a:r>
            <a:r>
              <a:rPr lang="en-US" dirty="0" err="1" smtClean="0">
                <a:solidFill>
                  <a:schemeClr val="accent1"/>
                </a:solidFill>
              </a:rPr>
              <a:t>Sifa</a:t>
            </a:r>
            <a:r>
              <a:rPr lang="en-US" dirty="0" smtClean="0">
                <a:solidFill>
                  <a:schemeClr val="accent1"/>
                </a:solidFill>
              </a:rPr>
              <a:t> Project, weren’t informed about this specific topic.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accent1"/>
                </a:solidFill>
              </a:rPr>
              <a:t> </a:t>
            </a:r>
            <a:r>
              <a:rPr lang="en-US" dirty="0" smtClean="0">
                <a:solidFill>
                  <a:schemeClr val="accent1"/>
                </a:solidFill>
              </a:rPr>
              <a:t>There is also the possibility that some students did not understand the question asked.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</a:t>
            </a:r>
            <a:endParaRPr lang="el-G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599" cy="8009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l"/>
              <a:t>References</a:t>
            </a:r>
          </a:p>
        </p:txBody>
      </p:sp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599" cy="33401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Font typeface="Arial" pitchFamily="34" charset="0"/>
              <a:buChar char="•"/>
            </a:pPr>
            <a:r>
              <a:rPr lang="en-US" dirty="0" smtClean="0">
                <a:solidFill>
                  <a:schemeClr val="accent1"/>
                </a:solidFill>
              </a:rPr>
              <a:t> </a:t>
            </a:r>
            <a:r>
              <a:rPr lang="en-US" dirty="0" err="1" smtClean="0">
                <a:solidFill>
                  <a:schemeClr val="accent1"/>
                </a:solidFill>
              </a:rPr>
              <a:t>Sifa</a:t>
            </a:r>
            <a:r>
              <a:rPr lang="en-US" dirty="0" smtClean="0">
                <a:solidFill>
                  <a:schemeClr val="accent1"/>
                </a:solidFill>
              </a:rPr>
              <a:t> Ethics Questionnaire</a:t>
            </a:r>
            <a:endParaRPr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599" cy="8009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l"/>
              <a:t>Contents</a:t>
            </a:r>
          </a:p>
        </p:txBody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599" cy="33401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-US" dirty="0" smtClean="0">
                <a:solidFill>
                  <a:schemeClr val="accent1"/>
                </a:solidFill>
              </a:rPr>
              <a:t>Task 1 Description</a:t>
            </a:r>
            <a:endParaRPr lang="el" dirty="0">
              <a:solidFill>
                <a:schemeClr val="accent1"/>
              </a:solidFill>
            </a:endParaRPr>
          </a:p>
          <a:p>
            <a:pPr rtl="0">
              <a:spcBef>
                <a:spcPts val="0"/>
              </a:spcBef>
              <a:buNone/>
            </a:pPr>
            <a:r>
              <a:rPr lang="en-US" dirty="0" smtClean="0">
                <a:solidFill>
                  <a:schemeClr val="accent1"/>
                </a:solidFill>
              </a:rPr>
              <a:t>Question Asked</a:t>
            </a:r>
            <a:endParaRPr lang="el" dirty="0">
              <a:solidFill>
                <a:schemeClr val="accent1"/>
              </a:solidFill>
            </a:endParaRPr>
          </a:p>
          <a:p>
            <a:pPr rtl="0">
              <a:spcBef>
                <a:spcPts val="0"/>
              </a:spcBef>
              <a:buNone/>
            </a:pPr>
            <a:r>
              <a:rPr lang="el" dirty="0">
                <a:solidFill>
                  <a:schemeClr val="accent1"/>
                </a:solidFill>
              </a:rPr>
              <a:t>Evaluation of Answers</a:t>
            </a:r>
          </a:p>
          <a:p>
            <a:pPr rtl="0">
              <a:spcBef>
                <a:spcPts val="0"/>
              </a:spcBef>
              <a:buNone/>
            </a:pPr>
            <a:r>
              <a:rPr lang="el" dirty="0">
                <a:solidFill>
                  <a:schemeClr val="accent1"/>
                </a:solidFill>
              </a:rPr>
              <a:t>Differences found in answers</a:t>
            </a:r>
          </a:p>
          <a:p>
            <a:pPr rtl="0">
              <a:spcBef>
                <a:spcPts val="0"/>
              </a:spcBef>
              <a:buNone/>
            </a:pPr>
            <a:r>
              <a:rPr lang="el" dirty="0">
                <a:solidFill>
                  <a:schemeClr val="accent1"/>
                </a:solidFill>
              </a:rPr>
              <a:t>Reasons for these differences</a:t>
            </a:r>
          </a:p>
          <a:p>
            <a:pPr rtl="0">
              <a:spcBef>
                <a:spcPts val="0"/>
              </a:spcBef>
              <a:buNone/>
            </a:pPr>
            <a:r>
              <a:rPr lang="el" dirty="0">
                <a:solidFill>
                  <a:schemeClr val="accent1"/>
                </a:solidFill>
              </a:rPr>
              <a:t>References</a:t>
            </a:r>
          </a:p>
          <a:p>
            <a:pPr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599" cy="8009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r>
              <a:rPr lang="en-US" dirty="0" smtClean="0"/>
              <a:t>Task 1 Description</a:t>
            </a:r>
            <a:endParaRPr lang="el" dirty="0"/>
          </a:p>
        </p:txBody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599" cy="33401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l" sz="2400" dirty="0" smtClean="0">
                <a:solidFill>
                  <a:schemeClr val="accent1"/>
                </a:solidFill>
              </a:rPr>
              <a:t>During </a:t>
            </a:r>
            <a:r>
              <a:rPr lang="el" sz="2400" dirty="0">
                <a:solidFill>
                  <a:schemeClr val="accent1"/>
                </a:solidFill>
              </a:rPr>
              <a:t>the presentation of the analysis results a significant difference was found among answers of students from different countries in question 1.1 about </a:t>
            </a:r>
            <a:r>
              <a:rPr lang="el" sz="2400" dirty="0" smtClean="0">
                <a:solidFill>
                  <a:schemeClr val="accent1"/>
                </a:solidFill>
              </a:rPr>
              <a:t>Plagiarism</a:t>
            </a:r>
            <a:r>
              <a:rPr lang="en-US" sz="2400" dirty="0" smtClean="0">
                <a:solidFill>
                  <a:schemeClr val="accent1"/>
                </a:solidFill>
              </a:rPr>
              <a:t>. The task is to show this difference and interpret its origins.</a:t>
            </a:r>
            <a:endParaRPr lang="el" sz="24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599" cy="8009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r>
              <a:rPr lang="en-US" dirty="0" smtClean="0"/>
              <a:t>Question ASKED</a:t>
            </a:r>
            <a:endParaRPr lang="el" dirty="0"/>
          </a:p>
        </p:txBody>
      </p:sp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599" cy="33401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63500" indent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l" b="1" dirty="0" smtClean="0">
                <a:solidFill>
                  <a:srgbClr val="000000"/>
                </a:solidFill>
              </a:rPr>
              <a:t>1.1 </a:t>
            </a:r>
            <a:r>
              <a:rPr lang="el" b="1" dirty="0">
                <a:solidFill>
                  <a:srgbClr val="000000"/>
                </a:solidFill>
              </a:rPr>
              <a:t>What do you think that Plagiarism means?</a:t>
            </a:r>
          </a:p>
          <a:p>
            <a:pPr marL="406400" indent="-342900" rtl="0">
              <a:lnSpc>
                <a:spcPct val="115000"/>
              </a:lnSpc>
              <a:spcBef>
                <a:spcPts val="0"/>
              </a:spcBef>
              <a:buFont typeface="+mj-lt"/>
              <a:buAutoNum type="alphaLcParenR"/>
            </a:pPr>
            <a:r>
              <a:rPr lang="el" dirty="0">
                <a:solidFill>
                  <a:schemeClr val="accent1"/>
                </a:solidFill>
              </a:rPr>
              <a:t>I have never heard of it</a:t>
            </a:r>
          </a:p>
          <a:p>
            <a:pPr marL="406400" indent="-342900" rtl="0">
              <a:lnSpc>
                <a:spcPct val="115000"/>
              </a:lnSpc>
              <a:spcBef>
                <a:spcPts val="0"/>
              </a:spcBef>
              <a:buFont typeface="+mj-lt"/>
              <a:buAutoNum type="alphaLcParenR"/>
            </a:pPr>
            <a:r>
              <a:rPr lang="el" dirty="0">
                <a:solidFill>
                  <a:schemeClr val="accent1"/>
                </a:solidFill>
              </a:rPr>
              <a:t>You copy someone else’s work entirely but call it your own</a:t>
            </a:r>
          </a:p>
          <a:p>
            <a:pPr marL="406400" indent="-342900" rtl="0">
              <a:lnSpc>
                <a:spcPct val="115000"/>
              </a:lnSpc>
              <a:spcBef>
                <a:spcPts val="0"/>
              </a:spcBef>
              <a:buFont typeface="+mj-lt"/>
              <a:buAutoNum type="alphaLcParenR"/>
            </a:pPr>
            <a:r>
              <a:rPr lang="el" dirty="0">
                <a:solidFill>
                  <a:schemeClr val="accent1"/>
                </a:solidFill>
              </a:rPr>
              <a:t>You use someone else’s work but change it in many ways to fit your own purpose</a:t>
            </a:r>
          </a:p>
          <a:p>
            <a:pPr marL="406400" indent="-342900" rtl="0">
              <a:lnSpc>
                <a:spcPct val="115000"/>
              </a:lnSpc>
              <a:spcBef>
                <a:spcPts val="0"/>
              </a:spcBef>
              <a:buFont typeface="+mj-lt"/>
              <a:buAutoNum type="alphaLcParenR"/>
            </a:pPr>
            <a:r>
              <a:rPr lang="el" dirty="0">
                <a:solidFill>
                  <a:schemeClr val="accent1"/>
                </a:solidFill>
              </a:rPr>
              <a:t>You create something but make it look like it was made by someone else</a:t>
            </a:r>
          </a:p>
          <a:p>
            <a:pPr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599" cy="8009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l"/>
              <a:t>Evaluation of answers</a:t>
            </a:r>
          </a:p>
        </p:txBody>
      </p:sp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599" cy="33401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342900" lvl="2" indent="-342900">
              <a:buFont typeface="+mj-lt"/>
              <a:buAutoNum type="alphaLcParenR"/>
            </a:pPr>
            <a:r>
              <a:rPr lang="en-US" dirty="0" smtClean="0">
                <a:solidFill>
                  <a:schemeClr val="accent1"/>
                </a:solidFill>
              </a:rPr>
              <a:t>O</a:t>
            </a:r>
          </a:p>
          <a:p>
            <a:pPr marL="342900" lvl="2" indent="-342900">
              <a:buFont typeface="+mj-lt"/>
              <a:buAutoNum type="alphaLcParenR"/>
            </a:pPr>
            <a:r>
              <a:rPr lang="en-US" dirty="0" smtClean="0">
                <a:solidFill>
                  <a:schemeClr val="accent1"/>
                </a:solidFill>
              </a:rPr>
              <a:t>3</a:t>
            </a:r>
          </a:p>
          <a:p>
            <a:pPr marL="342900" lvl="2" indent="-342900">
              <a:buFont typeface="+mj-lt"/>
              <a:buAutoNum type="alphaLcParenR"/>
            </a:pPr>
            <a:r>
              <a:rPr lang="en-US" dirty="0" smtClean="0">
                <a:solidFill>
                  <a:schemeClr val="accent1"/>
                </a:solidFill>
              </a:rPr>
              <a:t>2</a:t>
            </a:r>
          </a:p>
          <a:p>
            <a:pPr marL="342900" lvl="2" indent="-342900">
              <a:buFont typeface="+mj-lt"/>
              <a:buAutoNum type="alphaLcParenR"/>
            </a:pPr>
            <a:r>
              <a:rPr lang="en-US" dirty="0" smtClean="0">
                <a:solidFill>
                  <a:schemeClr val="accent1"/>
                </a:solidFill>
              </a:rPr>
              <a:t>1</a:t>
            </a:r>
            <a:endParaRPr lang="en-US" dirty="0">
              <a:solidFill>
                <a:schemeClr val="accent1"/>
              </a:solidFill>
            </a:endParaRPr>
          </a:p>
          <a:p>
            <a:pPr marL="342900" lvl="2" indent="-342900"/>
            <a:r>
              <a:rPr lang="en-US" dirty="0" smtClean="0">
                <a:solidFill>
                  <a:schemeClr val="accent1"/>
                </a:solidFill>
              </a:rPr>
              <a:t>We resulted that</a:t>
            </a:r>
          </a:p>
          <a:p>
            <a:pPr marL="342900" lvl="2" indent="-342900"/>
            <a:r>
              <a:rPr lang="en-US" dirty="0" smtClean="0">
                <a:solidFill>
                  <a:schemeClr val="accent1"/>
                </a:solidFill>
              </a:rPr>
              <a:t>b) </a:t>
            </a:r>
            <a:r>
              <a:rPr lang="en-US" dirty="0" smtClean="0">
                <a:solidFill>
                  <a:schemeClr val="accent1"/>
                </a:solidFill>
              </a:rPr>
              <a:t>was the best </a:t>
            </a:r>
            <a:r>
              <a:rPr lang="en-US" dirty="0" smtClean="0">
                <a:solidFill>
                  <a:schemeClr val="accent1"/>
                </a:solidFill>
              </a:rPr>
              <a:t>answer</a:t>
            </a:r>
          </a:p>
          <a:p>
            <a:pPr marL="342900" lvl="2" indent="-342900"/>
            <a:r>
              <a:rPr lang="en-US" dirty="0" smtClean="0">
                <a:solidFill>
                  <a:schemeClr val="accent1"/>
                </a:solidFill>
              </a:rPr>
              <a:t>a) was the least </a:t>
            </a:r>
            <a:r>
              <a:rPr lang="en-US" dirty="0" smtClean="0">
                <a:solidFill>
                  <a:schemeClr val="accent1"/>
                </a:solidFill>
              </a:rPr>
              <a:t>correct, because having no knowledge at all or showing indifference is worse than not being informed correctly.</a:t>
            </a:r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599" cy="8009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l"/>
              <a:t>Differences found in answers</a:t>
            </a:r>
          </a:p>
        </p:txBody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599" cy="33401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l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</a:t>
            </a:r>
            <a:r>
              <a:rPr lang="el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best answers were given by students from Poland and Sweden, average answers were given by students from Norway  and Greece and less right answers from students from Austria (</a:t>
            </a:r>
            <a:r>
              <a:rPr lang="el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X2 =34.602, df=4, p=.000</a:t>
            </a:r>
            <a:r>
              <a:rPr lang="el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). </a:t>
            </a:r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599" cy="8009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l" dirty="0"/>
              <a:t>REasons for the differences found</a:t>
            </a:r>
          </a:p>
        </p:txBody>
      </p:sp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599" cy="370052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US" sz="1400" dirty="0" smtClean="0">
                <a:solidFill>
                  <a:schemeClr val="accent1"/>
                </a:solidFill>
              </a:rPr>
              <a:t>Poland: </a:t>
            </a:r>
          </a:p>
          <a:p>
            <a:pPr>
              <a:spcBef>
                <a:spcPts val="0"/>
              </a:spcBef>
              <a:buFont typeface="Arial" pitchFamily="34" charset="0"/>
              <a:buChar char="•"/>
            </a:pPr>
            <a:r>
              <a:rPr lang="en-US" sz="1400" dirty="0" smtClean="0">
                <a:solidFill>
                  <a:schemeClr val="accent1"/>
                </a:solidFill>
              </a:rPr>
              <a:t> The whole school community is informed on a regular basis about the topics covered by SIFA project. </a:t>
            </a:r>
          </a:p>
          <a:p>
            <a:pPr>
              <a:spcBef>
                <a:spcPts val="0"/>
              </a:spcBef>
              <a:buFont typeface="Arial" pitchFamily="34" charset="0"/>
              <a:buChar char="•"/>
            </a:pPr>
            <a:r>
              <a:rPr lang="en-US" sz="1400" dirty="0" smtClean="0">
                <a:solidFill>
                  <a:schemeClr val="accent1"/>
                </a:solidFill>
              </a:rPr>
              <a:t> The school is participating in a project called ‘IT school’ and many students can do a course on ethical matters connected with the Internet as well as obtain a certificate. </a:t>
            </a:r>
          </a:p>
          <a:p>
            <a:pPr>
              <a:spcBef>
                <a:spcPts val="0"/>
              </a:spcBef>
              <a:buFont typeface="Arial" pitchFamily="34" charset="0"/>
              <a:buChar char="•"/>
            </a:pPr>
            <a:r>
              <a:rPr lang="en-US" sz="1400" dirty="0" smtClean="0">
                <a:solidFill>
                  <a:schemeClr val="accent1"/>
                </a:solidFill>
              </a:rPr>
              <a:t> </a:t>
            </a:r>
            <a:r>
              <a:rPr lang="en-US" sz="1400" dirty="0" smtClean="0">
                <a:solidFill>
                  <a:schemeClr val="accent1"/>
                </a:solidFill>
              </a:rPr>
              <a:t>There is a nationwide anti-plagiarism </a:t>
            </a:r>
            <a:r>
              <a:rPr lang="en-US" sz="1400" dirty="0" err="1" smtClean="0">
                <a:solidFill>
                  <a:schemeClr val="accent1"/>
                </a:solidFill>
              </a:rPr>
              <a:t>programme</a:t>
            </a:r>
            <a:r>
              <a:rPr lang="en-US" sz="1400" dirty="0" smtClean="0">
                <a:solidFill>
                  <a:schemeClr val="accent1"/>
                </a:solidFill>
              </a:rPr>
              <a:t> newly introduced to schools in Poland so students have recently been reminded about this matter.</a:t>
            </a:r>
          </a:p>
          <a:p>
            <a:pPr>
              <a:spcBef>
                <a:spcPts val="0"/>
              </a:spcBef>
              <a:buFont typeface="Arial" pitchFamily="34" charset="0"/>
              <a:buChar char="•"/>
            </a:pPr>
            <a:r>
              <a:rPr lang="en-US" sz="1400" dirty="0" smtClean="0">
                <a:solidFill>
                  <a:schemeClr val="accent1"/>
                </a:solidFill>
              </a:rPr>
              <a:t> </a:t>
            </a:r>
            <a:r>
              <a:rPr lang="en-US" sz="1400" dirty="0" smtClean="0">
                <a:solidFill>
                  <a:schemeClr val="accent1"/>
                </a:solidFill>
              </a:rPr>
              <a:t>Teachers make sure students do not just copy and paste, whatever work they for school.</a:t>
            </a:r>
            <a:endParaRPr lang="el" sz="14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" dirty="0" smtClean="0"/>
              <a:t>REasons for the differences found</a:t>
            </a:r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Sweden: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accent1"/>
                </a:solidFill>
              </a:rPr>
              <a:t> </a:t>
            </a:r>
            <a:r>
              <a:rPr lang="en-US" dirty="0" smtClean="0">
                <a:solidFill>
                  <a:schemeClr val="accent1"/>
                </a:solidFill>
              </a:rPr>
              <a:t>Students are not allowed to copy other people’s work. If they do it they are punished. Everything is registered in individual student profiles.</a:t>
            </a:r>
            <a:endParaRPr lang="el-GR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" dirty="0" smtClean="0"/>
              <a:t>REasons for the differences found</a:t>
            </a:r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Norway, Greece: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accent1"/>
                </a:solidFill>
              </a:rPr>
              <a:t> </a:t>
            </a:r>
            <a:r>
              <a:rPr lang="en-US" dirty="0" smtClean="0">
                <a:solidFill>
                  <a:schemeClr val="accent1"/>
                </a:solidFill>
              </a:rPr>
              <a:t>Teachers apply the policy of controlling students whether they have done their work themselves or copied it from easily accessible sources.</a:t>
            </a:r>
            <a:endParaRPr lang="el-GR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each-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456</Words>
  <Application>Microsoft Office PowerPoint</Application>
  <PresentationFormat>Προβολή στην οθόνη (16:9)</PresentationFormat>
  <Paragraphs>46</Paragraphs>
  <Slides>11</Slides>
  <Notes>8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11</vt:i4>
      </vt:variant>
    </vt:vector>
  </HeadingPairs>
  <TitlesOfParts>
    <vt:vector size="15" baseType="lpstr">
      <vt:lpstr>Arial</vt:lpstr>
      <vt:lpstr>Amatic SC</vt:lpstr>
      <vt:lpstr>Source Code Pro</vt:lpstr>
      <vt:lpstr>beach-day</vt:lpstr>
      <vt:lpstr>Task 1</vt:lpstr>
      <vt:lpstr>Contents</vt:lpstr>
      <vt:lpstr>Task 1 Description</vt:lpstr>
      <vt:lpstr>Question ASKED</vt:lpstr>
      <vt:lpstr>Evaluation of answers</vt:lpstr>
      <vt:lpstr>Differences found in answers</vt:lpstr>
      <vt:lpstr>REasons for the differences found</vt:lpstr>
      <vt:lpstr>REasons for the differences found</vt:lpstr>
      <vt:lpstr>REasons for the differences found</vt:lpstr>
      <vt:lpstr>REasons for the differences found</vt:lpstr>
      <vt:lpstr>References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Task 1</dc:title>
  <dc:creator>BE1</dc:creator>
  <cp:lastModifiedBy>BE1</cp:lastModifiedBy>
  <cp:revision>9</cp:revision>
  <dcterms:modified xsi:type="dcterms:W3CDTF">2015-09-28T10:05:15Z</dcterms:modified>
</cp:coreProperties>
</file>