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theme/theme2.xml" ContentType="application/vnd.openxmlformats-officedocument.theme+xml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13004800" cy="9753600"/>
  <p:notesSz cx="6858000" cy="9144000"/>
  <p:defaultTextStyle>
    <a:lvl1pPr algn="ctr" defTabSz="584200">
      <a:defRPr i="1" sz="4000"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latin typeface="+mn-lt"/>
        <a:ea typeface="+mn-ea"/>
        <a:cs typeface="+mn-cs"/>
        <a:sym typeface="Hoefler Text"/>
      </a:defRPr>
    </a:lvl1pPr>
    <a:lvl2pPr indent="228600" algn="ctr" defTabSz="584200">
      <a:defRPr i="1" sz="4000"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latin typeface="+mn-lt"/>
        <a:ea typeface="+mn-ea"/>
        <a:cs typeface="+mn-cs"/>
        <a:sym typeface="Hoefler Text"/>
      </a:defRPr>
    </a:lvl2pPr>
    <a:lvl3pPr indent="457200" algn="ctr" defTabSz="584200">
      <a:defRPr i="1" sz="4000"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latin typeface="+mn-lt"/>
        <a:ea typeface="+mn-ea"/>
        <a:cs typeface="+mn-cs"/>
        <a:sym typeface="Hoefler Text"/>
      </a:defRPr>
    </a:lvl3pPr>
    <a:lvl4pPr indent="685800" algn="ctr" defTabSz="584200">
      <a:defRPr i="1" sz="4000"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latin typeface="+mn-lt"/>
        <a:ea typeface="+mn-ea"/>
        <a:cs typeface="+mn-cs"/>
        <a:sym typeface="Hoefler Text"/>
      </a:defRPr>
    </a:lvl4pPr>
    <a:lvl5pPr indent="914400" algn="ctr" defTabSz="584200">
      <a:defRPr i="1" sz="4000"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latin typeface="+mn-lt"/>
        <a:ea typeface="+mn-ea"/>
        <a:cs typeface="+mn-cs"/>
        <a:sym typeface="Hoefler Text"/>
      </a:defRPr>
    </a:lvl5pPr>
    <a:lvl6pPr indent="1143000" algn="ctr" defTabSz="584200">
      <a:defRPr i="1" sz="4000"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latin typeface="+mn-lt"/>
        <a:ea typeface="+mn-ea"/>
        <a:cs typeface="+mn-cs"/>
        <a:sym typeface="Hoefler Text"/>
      </a:defRPr>
    </a:lvl6pPr>
    <a:lvl7pPr indent="1371600" algn="ctr" defTabSz="584200">
      <a:defRPr i="1" sz="4000"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latin typeface="+mn-lt"/>
        <a:ea typeface="+mn-ea"/>
        <a:cs typeface="+mn-cs"/>
        <a:sym typeface="Hoefler Text"/>
      </a:defRPr>
    </a:lvl7pPr>
    <a:lvl8pPr indent="1600200" algn="ctr" defTabSz="584200">
      <a:defRPr i="1" sz="4000"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latin typeface="+mn-lt"/>
        <a:ea typeface="+mn-ea"/>
        <a:cs typeface="+mn-cs"/>
        <a:sym typeface="Hoefler Text"/>
      </a:defRPr>
    </a:lvl8pPr>
    <a:lvl9pPr indent="1828800" algn="ctr" defTabSz="584200">
      <a:defRPr i="1" sz="4000">
        <a:solidFill>
          <a:srgbClr val="86837F">
            <a:alpha val="80000"/>
          </a:srgbClr>
        </a:solidFill>
        <a:effectLst>
          <a:outerShdw sx="100000" sy="100000" kx="0" ky="0" algn="b" rotWithShape="0" blurRad="25400" dist="12700" dir="5400000">
            <a:srgbClr val="FFFFFF"/>
          </a:outerShdw>
        </a:effectLst>
        <a:latin typeface="+mn-lt"/>
        <a:ea typeface="+mn-ea"/>
        <a:cs typeface="+mn-cs"/>
        <a:sym typeface="Hoefler Tex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8C8AF">
              <a:alpha val="5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25400" cap="flat">
              <a:solidFill>
                <a:srgbClr val="6D6A67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F3F1DF"/>
              </a:solidFill>
              <a:prstDash val="solid"/>
              <a:miter lim="400000"/>
            </a:ln>
          </a:left>
          <a:right>
            <a:ln w="12700" cap="flat">
              <a:solidFill>
                <a:srgbClr val="F3F1DF"/>
              </a:solidFill>
              <a:prstDash val="solid"/>
              <a:miter lim="400000"/>
            </a:ln>
          </a:right>
          <a:top>
            <a:ln w="12700" cap="flat">
              <a:solidFill>
                <a:srgbClr val="F3F1DF"/>
              </a:solidFill>
              <a:prstDash val="solid"/>
              <a:miter lim="400000"/>
            </a:ln>
          </a:top>
          <a:bottom>
            <a:ln w="12700" cap="flat">
              <a:solidFill>
                <a:srgbClr val="F3F1DF"/>
              </a:solidFill>
              <a:prstDash val="solid"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solidFill>
            <a:srgbClr val="E7E6E2">
              <a:alpha val="60000"/>
            </a:srgbClr>
          </a:solidFill>
        </a:fill>
      </a:tcStyle>
    </a:wholeTbl>
    <a:band2H>
      <a:tcTxStyle b="def" i="def"/>
      <a:tcStyle>
        <a:tcBdr/>
        <a:fill>
          <a:solidFill>
            <a:srgbClr val="B6BEC8">
              <a:alpha val="3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B2B2B2"/>
              </a:solidFill>
              <a:prstDash val="solid"/>
              <a:miter lim="400000"/>
            </a:ln>
          </a:left>
          <a:right>
            <a:ln w="12700" cap="flat">
              <a:solidFill>
                <a:srgbClr val="B2B2B2"/>
              </a:solidFill>
              <a:prstDash val="solid"/>
              <a:miter lim="400000"/>
            </a:ln>
          </a:right>
          <a:top>
            <a:ln w="12700" cap="flat">
              <a:solidFill>
                <a:srgbClr val="B2B2B2"/>
              </a:solidFill>
              <a:prstDash val="solid"/>
              <a:miter lim="400000"/>
            </a:ln>
          </a:top>
          <a:bottom>
            <a:ln w="12700" cap="flat">
              <a:solidFill>
                <a:srgbClr val="B2B2B2"/>
              </a:solidFill>
              <a:prstDash val="solid"/>
              <a:miter lim="400000"/>
            </a:ln>
          </a:bottom>
          <a:insideH>
            <a:ln w="12700" cap="flat">
              <a:solidFill>
                <a:srgbClr val="B2B2B2"/>
              </a:solidFill>
              <a:prstDash val="solid"/>
              <a:miter lim="400000"/>
            </a:ln>
          </a:insideH>
          <a:insideV>
            <a:ln w="12700" cap="flat">
              <a:solidFill>
                <a:srgbClr val="B2B2B2"/>
              </a:solidFill>
              <a:prstDash val="solid"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solidFill>
            <a:srgbClr val="E6E4D7">
              <a:alpha val="70000"/>
            </a:srgbClr>
          </a:solidFill>
        </a:fill>
      </a:tcStyle>
    </a:wholeTbl>
    <a:band2H>
      <a:tcTxStyle b="def" i="def"/>
      <a:tcStyle>
        <a:tcBdr/>
        <a:fill>
          <a:solidFill>
            <a:srgbClr val="CBCAB9">
              <a:alpha val="7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25400" cap="flat">
              <a:solidFill>
                <a:srgbClr val="6D6A67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  <a:fill>
          <a:solidFill>
            <a:srgbClr val="E6E4D7">
              <a:alpha val="70000"/>
            </a:srgbClr>
          </a:solidFill>
        </a:fill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C7C0AD"/>
              </a:solidFill>
              <a:prstDash val="solid"/>
              <a:miter lim="400000"/>
            </a:ln>
          </a:left>
          <a:right>
            <a:ln w="12700" cap="flat">
              <a:solidFill>
                <a:srgbClr val="C7C0AD"/>
              </a:solidFill>
              <a:prstDash val="solid"/>
              <a:miter lim="400000"/>
            </a:ln>
          </a:right>
          <a:top>
            <a:ln w="12700" cap="flat">
              <a:solidFill>
                <a:srgbClr val="C7C0AD"/>
              </a:solidFill>
              <a:prstDash val="solid"/>
              <a:miter lim="400000"/>
            </a:ln>
          </a:top>
          <a:bottom>
            <a:ln w="12700" cap="flat">
              <a:solidFill>
                <a:srgbClr val="C7C0AD"/>
              </a:solidFill>
              <a:prstDash val="solid"/>
              <a:miter lim="400000"/>
            </a:ln>
          </a:bottom>
          <a:insideH>
            <a:ln w="12700" cap="flat">
              <a:solidFill>
                <a:srgbClr val="C7C0AD"/>
              </a:solidFill>
              <a:prstDash val="solid"/>
              <a:miter lim="400000"/>
            </a:ln>
          </a:insideH>
          <a:insideV>
            <a:ln w="12700" cap="flat">
              <a:solidFill>
                <a:srgbClr val="C7C0AD"/>
              </a:solidFill>
              <a:prstDash val="solid"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Ref idx="minor">
          <a:srgbClr val="6D6A67"/>
        </a:fontRef>
        <a:srgbClr val="6D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AE9E0">
              <a:alpha val="80000"/>
            </a:srgbClr>
          </a:solidFill>
        </a:fill>
      </a:tcStyle>
    </a:wholeTbl>
    <a:band2H>
      <a:tcTxStyle b="def" i="def"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127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Ref idx="minor">
          <a:srgbClr val="F3F1DF"/>
        </a:fontRef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33BA23B1-9221-436E-865A-0063620EA4FD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DBD9C9">
              <a:alpha val="30000"/>
            </a:srgbClr>
          </a:solidFill>
        </a:fill>
      </a:tcStyle>
    </a:wholeTbl>
    <a:band2H>
      <a:tcTxStyle b="def" i="def"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127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solidFill>
                <a:srgbClr val="5A5950"/>
              </a:solidFill>
              <a:prstDash val="solid"/>
              <a:miter lim="400000"/>
            </a:ln>
          </a:insideV>
        </a:tcBdr>
        <a:fill>
          <a:solidFill>
            <a:srgbClr val="DBD9C9">
              <a:alpha val="30000"/>
            </a:srgbClr>
          </a:solidFill>
        </a:fill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9B9">
              <a:alpha val="50000"/>
            </a:srgbClr>
          </a:solidFill>
        </a:fill>
      </a:tcStyle>
    </a:lastRow>
    <a:fir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9B9B9">
              <a:alpha val="5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ADADA">
              <a:alpha val="50000"/>
            </a:srgbClr>
          </a:solidFill>
        </a:fill>
      </a:tcStyle>
    </a:band2H>
    <a:firstCol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solidFill>
                <a:srgbClr val="5A5950"/>
              </a:solidFill>
              <a:prstDash val="solid"/>
              <a:miter lim="400000"/>
            </a:ln>
          </a:left>
          <a:right>
            <a:ln w="25400" cap="flat">
              <a:solidFill>
                <a:srgbClr val="5A5950"/>
              </a:solidFill>
              <a:prstDash val="solid"/>
              <a:miter lim="400000"/>
            </a:ln>
          </a:right>
          <a:top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A5950"/>
              </a:solidFill>
              <a:prstDash val="solid"/>
              <a:miter lim="400000"/>
            </a:ln>
          </a:top>
          <a:bottom>
            <a:ln w="127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4B4B4B"/>
        </a:fontRef>
        <a:srgbClr val="4B4B4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A5950"/>
              </a:solidFill>
              <a:prstDash val="solid"/>
              <a:miter lim="400000"/>
            </a:ln>
          </a:top>
          <a:bottom>
            <a:ln w="25400" cap="flat">
              <a:solidFill>
                <a:srgbClr val="5A5950"/>
              </a:solidFill>
              <a:prstDash val="solid"/>
              <a:miter lim="400000"/>
            </a:ln>
          </a:bottom>
          <a:insideH>
            <a:ln w="12700" cap="flat">
              <a:solidFill>
                <a:srgbClr val="5A595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1" name="Shape 3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och undertite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DingBat_HD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98040" y="5264150"/>
            <a:ext cx="7408720" cy="3937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6"/>
          <p:cNvSpPr/>
          <p:nvPr>
            <p:ph type="title"/>
          </p:nvPr>
        </p:nvSpPr>
        <p:spPr>
          <a:xfrm>
            <a:off x="1841500" y="2273300"/>
            <a:ext cx="9321800" cy="2819400"/>
          </a:xfrm>
          <a:prstGeom prst="rect">
            <a:avLst/>
          </a:prstGeom>
        </p:spPr>
        <p:txBody>
          <a:bodyPr anchor="b"/>
          <a:lstStyle>
            <a:lvl1pPr>
              <a:defRPr sz="7600">
                <a:solidFill>
                  <a:srgbClr val="F4D799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600">
                <a:solidFill>
                  <a:srgbClr val="F4D799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34000"/>
                    </a:srgbClr>
                  </a:outerShdw>
                </a:effectLst>
              </a:rPr>
              <a:t>Titeltext</a:t>
            </a:r>
          </a:p>
        </p:txBody>
      </p:sp>
      <p:sp>
        <p:nvSpPr>
          <p:cNvPr id="7" name="Shape 7"/>
          <p:cNvSpPr/>
          <p:nvPr>
            <p:ph type="body" idx="1"/>
          </p:nvPr>
        </p:nvSpPr>
        <p:spPr>
          <a:xfrm>
            <a:off x="1841500" y="5905500"/>
            <a:ext cx="9321800" cy="1409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5pPr>
          </a:lstStyle>
          <a:p>
            <a:pPr lvl="0">
              <a:defRPr i="0" sz="1800">
                <a:solidFill>
                  <a:srgbClr val="000000"/>
                </a:solidFill>
                <a:effectLst/>
              </a:defRPr>
            </a:pPr>
            <a:r>
              <a:rPr i="1"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rPr>
              <a:t>Brödtext nivå ett</a:t>
            </a:r>
            <a:endParaRPr i="1" sz="3400">
              <a:solidFill>
                <a:srgbClr val="C8AF7B"/>
              </a:solidFill>
              <a:effectLst>
                <a:outerShdw sx="100000" sy="100000" kx="0" ky="0" algn="b" rotWithShape="0" blurRad="25400" dist="12700" dir="16200000">
                  <a:srgbClr val="000000">
                    <a:alpha val="48000"/>
                  </a:srgbClr>
                </a:outerShdw>
              </a:effectLst>
            </a:endParaRPr>
          </a:p>
          <a:p>
            <a:pPr lvl="1">
              <a:defRPr i="0" sz="1800">
                <a:solidFill>
                  <a:srgbClr val="000000"/>
                </a:solidFill>
                <a:effectLst/>
              </a:defRPr>
            </a:pPr>
            <a:r>
              <a:rPr i="1"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rPr>
              <a:t>Brödtext nivå två</a:t>
            </a:r>
            <a:endParaRPr i="1" sz="3400">
              <a:solidFill>
                <a:srgbClr val="C8AF7B"/>
              </a:solidFill>
              <a:effectLst>
                <a:outerShdw sx="100000" sy="100000" kx="0" ky="0" algn="b" rotWithShape="0" blurRad="25400" dist="12700" dir="16200000">
                  <a:srgbClr val="000000">
                    <a:alpha val="48000"/>
                  </a:srgbClr>
                </a:outerShdw>
              </a:effectLst>
            </a:endParaRPr>
          </a:p>
          <a:p>
            <a:pPr lvl="2">
              <a:defRPr i="0" sz="1800">
                <a:solidFill>
                  <a:srgbClr val="000000"/>
                </a:solidFill>
                <a:effectLst/>
              </a:defRPr>
            </a:pPr>
            <a:r>
              <a:rPr i="1"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rPr>
              <a:t>Brödtext nivå tre</a:t>
            </a:r>
            <a:endParaRPr i="1" sz="3400">
              <a:solidFill>
                <a:srgbClr val="C8AF7B"/>
              </a:solidFill>
              <a:effectLst>
                <a:outerShdw sx="100000" sy="100000" kx="0" ky="0" algn="b" rotWithShape="0" blurRad="25400" dist="12700" dir="16200000">
                  <a:srgbClr val="000000">
                    <a:alpha val="48000"/>
                  </a:srgbClr>
                </a:outerShdw>
              </a:effectLst>
            </a:endParaRPr>
          </a:p>
          <a:p>
            <a:pPr lvl="3">
              <a:defRPr i="0" sz="1800">
                <a:solidFill>
                  <a:srgbClr val="000000"/>
                </a:solidFill>
                <a:effectLst/>
              </a:defRPr>
            </a:pPr>
            <a:r>
              <a:rPr i="1"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rPr>
              <a:t>Brödtext nivå fyra</a:t>
            </a:r>
            <a:endParaRPr i="1" sz="3400">
              <a:solidFill>
                <a:srgbClr val="C8AF7B"/>
              </a:solidFill>
              <a:effectLst>
                <a:outerShdw sx="100000" sy="100000" kx="0" ky="0" algn="b" rotWithShape="0" blurRad="25400" dist="12700" dir="16200000">
                  <a:srgbClr val="000000">
                    <a:alpha val="48000"/>
                  </a:srgbClr>
                </a:outerShdw>
              </a:effectLst>
            </a:endParaRPr>
          </a:p>
          <a:p>
            <a:pPr lvl="4">
              <a:defRPr i="0" sz="1800">
                <a:solidFill>
                  <a:srgbClr val="000000"/>
                </a:solidFill>
                <a:effectLst/>
              </a:defRPr>
            </a:pPr>
            <a:r>
              <a:rPr i="1"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rPr>
              <a:t>Brödtext nivå fem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ita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ild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om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Horisontel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>
            <p:ph type="title"/>
          </p:nvPr>
        </p:nvSpPr>
        <p:spPr>
          <a:xfrm>
            <a:off x="1841500" y="6985000"/>
            <a:ext cx="9321800" cy="1231900"/>
          </a:xfrm>
          <a:prstGeom prst="rect">
            <a:avLst/>
          </a:prstGeom>
        </p:spPr>
        <p:txBody>
          <a:bodyPr/>
          <a:lstStyle>
            <a:lvl1pPr>
              <a:defRPr sz="7600">
                <a:solidFill>
                  <a:srgbClr val="F4D799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600">
                <a:solidFill>
                  <a:srgbClr val="F4D799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34000"/>
                    </a:srgbClr>
                  </a:outerShdw>
                </a:effectLst>
              </a:rPr>
              <a:t>Titeltext</a:t>
            </a:r>
          </a:p>
        </p:txBody>
      </p:sp>
      <p:sp>
        <p:nvSpPr>
          <p:cNvPr id="10" name="Shape 10"/>
          <p:cNvSpPr/>
          <p:nvPr>
            <p:ph type="body" idx="1"/>
          </p:nvPr>
        </p:nvSpPr>
        <p:spPr>
          <a:xfrm>
            <a:off x="1841500" y="8204200"/>
            <a:ext cx="9321800" cy="64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5pPr>
          </a:lstStyle>
          <a:p>
            <a:pPr lvl="0">
              <a:defRPr i="0" sz="1800">
                <a:solidFill>
                  <a:srgbClr val="000000"/>
                </a:solidFill>
                <a:effectLst/>
              </a:defRPr>
            </a:pPr>
            <a:r>
              <a:rPr i="1"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rPr>
              <a:t>Brödtext nivå ett</a:t>
            </a:r>
            <a:endParaRPr i="1" sz="3400">
              <a:solidFill>
                <a:srgbClr val="C8AF7B"/>
              </a:solidFill>
              <a:effectLst>
                <a:outerShdw sx="100000" sy="100000" kx="0" ky="0" algn="b" rotWithShape="0" blurRad="25400" dist="12700" dir="16200000">
                  <a:srgbClr val="000000">
                    <a:alpha val="48000"/>
                  </a:srgbClr>
                </a:outerShdw>
              </a:effectLst>
            </a:endParaRPr>
          </a:p>
          <a:p>
            <a:pPr lvl="1">
              <a:defRPr i="0" sz="1800">
                <a:solidFill>
                  <a:srgbClr val="000000"/>
                </a:solidFill>
                <a:effectLst/>
              </a:defRPr>
            </a:pPr>
            <a:r>
              <a:rPr i="1"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rPr>
              <a:t>Brödtext nivå två</a:t>
            </a:r>
            <a:endParaRPr i="1" sz="3400">
              <a:solidFill>
                <a:srgbClr val="C8AF7B"/>
              </a:solidFill>
              <a:effectLst>
                <a:outerShdw sx="100000" sy="100000" kx="0" ky="0" algn="b" rotWithShape="0" blurRad="25400" dist="12700" dir="16200000">
                  <a:srgbClr val="000000">
                    <a:alpha val="48000"/>
                  </a:srgbClr>
                </a:outerShdw>
              </a:effectLst>
            </a:endParaRPr>
          </a:p>
          <a:p>
            <a:pPr lvl="2">
              <a:defRPr i="0" sz="1800">
                <a:solidFill>
                  <a:srgbClr val="000000"/>
                </a:solidFill>
                <a:effectLst/>
              </a:defRPr>
            </a:pPr>
            <a:r>
              <a:rPr i="1"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rPr>
              <a:t>Brödtext nivå tre</a:t>
            </a:r>
            <a:endParaRPr i="1" sz="3400">
              <a:solidFill>
                <a:srgbClr val="C8AF7B"/>
              </a:solidFill>
              <a:effectLst>
                <a:outerShdw sx="100000" sy="100000" kx="0" ky="0" algn="b" rotWithShape="0" blurRad="25400" dist="12700" dir="16200000">
                  <a:srgbClr val="000000">
                    <a:alpha val="48000"/>
                  </a:srgbClr>
                </a:outerShdw>
              </a:effectLst>
            </a:endParaRPr>
          </a:p>
          <a:p>
            <a:pPr lvl="3">
              <a:defRPr i="0" sz="1800">
                <a:solidFill>
                  <a:srgbClr val="000000"/>
                </a:solidFill>
                <a:effectLst/>
              </a:defRPr>
            </a:pPr>
            <a:r>
              <a:rPr i="1"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rPr>
              <a:t>Brödtext nivå fyra</a:t>
            </a:r>
            <a:endParaRPr i="1" sz="3400">
              <a:solidFill>
                <a:srgbClr val="C8AF7B"/>
              </a:solidFill>
              <a:effectLst>
                <a:outerShdw sx="100000" sy="100000" kx="0" ky="0" algn="b" rotWithShape="0" blurRad="25400" dist="12700" dir="16200000">
                  <a:srgbClr val="000000">
                    <a:alpha val="48000"/>
                  </a:srgbClr>
                </a:outerShdw>
              </a:effectLst>
            </a:endParaRPr>
          </a:p>
          <a:p>
            <a:pPr lvl="4">
              <a:defRPr i="0" sz="1800">
                <a:solidFill>
                  <a:srgbClr val="000000"/>
                </a:solidFill>
                <a:effectLst/>
              </a:defRPr>
            </a:pPr>
            <a:r>
              <a:rPr i="1"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rPr>
              <a:t>Brödtext nivå fem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- Centrerad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>
            <p:ph type="title"/>
          </p:nvPr>
        </p:nvSpPr>
        <p:spPr>
          <a:xfrm>
            <a:off x="1270000" y="3771900"/>
            <a:ext cx="10464800" cy="22098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BCB08F"/>
                </a:solidFill>
                <a:effectLst>
                  <a:outerShdw sx="100000" sy="100000" kx="0" ky="0" algn="b" rotWithShape="0" blurRad="12700" dist="12700" dir="16200000">
                    <a:srgbClr val="000000">
                      <a:alpha val="50000"/>
                    </a:srgbClr>
                  </a:outerShdw>
                </a:effectLst>
              </a:rPr>
              <a:t>Titeltext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Vertika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title"/>
          </p:nvPr>
        </p:nvSpPr>
        <p:spPr>
          <a:xfrm>
            <a:off x="774700" y="2717800"/>
            <a:ext cx="6045200" cy="2438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BCB08F"/>
                </a:solidFill>
                <a:effectLst>
                  <a:outerShdw sx="100000" sy="100000" kx="0" ky="0" algn="b" rotWithShape="0" blurRad="12700" dist="12700" dir="16200000">
                    <a:srgbClr val="000000">
                      <a:alpha val="50000"/>
                    </a:srgbClr>
                  </a:outerShdw>
                </a:effectLst>
              </a:rPr>
              <a:t>Titeltext</a:t>
            </a:r>
          </a:p>
        </p:txBody>
      </p:sp>
      <p:sp>
        <p:nvSpPr>
          <p:cNvPr id="15" name="Shape 15"/>
          <p:cNvSpPr/>
          <p:nvPr>
            <p:ph type="body" idx="1"/>
          </p:nvPr>
        </p:nvSpPr>
        <p:spPr>
          <a:xfrm>
            <a:off x="774700" y="5168900"/>
            <a:ext cx="6045200" cy="2755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</a:lvl1pPr>
            <a:lvl2pPr marL="0" indent="228600" algn="ctr">
              <a:spcBef>
                <a:spcPts val="0"/>
              </a:spcBef>
              <a:buSzTx/>
              <a:buNone/>
            </a:lvl2pPr>
            <a:lvl3pPr marL="0" indent="457200" algn="ctr">
              <a:spcBef>
                <a:spcPts val="0"/>
              </a:spcBef>
              <a:buSzTx/>
              <a:buNone/>
            </a:lvl3pPr>
            <a:lvl4pPr marL="0" indent="685800" algn="ctr">
              <a:spcBef>
                <a:spcPts val="0"/>
              </a:spcBef>
              <a:buSzTx/>
              <a:buNone/>
            </a:lvl4pPr>
            <a:lvl5pPr marL="0" indent="914400" algn="ctr">
              <a:spcBef>
                <a:spcPts val="0"/>
              </a:spcBef>
              <a:buSzTx/>
              <a:buNone/>
            </a:lvl5pPr>
          </a:lstStyle>
          <a:p>
            <a:pPr lvl="0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Brödtext nivå ett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1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Brödtext nivå två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2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Brödtext nivå tre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3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Brödtext nivå fyra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4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Brödtext nivå fem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- Uppt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BCB08F"/>
                </a:solidFill>
                <a:effectLst>
                  <a:outerShdw sx="100000" sy="100000" kx="0" ky="0" algn="b" rotWithShape="0" blurRad="12700" dist="12700" dir="16200000">
                    <a:srgbClr val="000000">
                      <a:alpha val="50000"/>
                    </a:srgbClr>
                  </a:outerShdw>
                </a:effectLst>
              </a:rPr>
              <a:t>Titeltext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och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BCB08F"/>
                </a:solidFill>
                <a:effectLst>
                  <a:outerShdw sx="100000" sy="100000" kx="0" ky="0" algn="b" rotWithShape="0" blurRad="12700" dist="12700" dir="16200000">
                    <a:srgbClr val="000000">
                      <a:alpha val="50000"/>
                    </a:srgbClr>
                  </a:outerShdw>
                </a:effectLst>
              </a:rPr>
              <a:t>Titeltext</a:t>
            </a:r>
          </a:p>
        </p:txBody>
      </p:sp>
      <p:sp>
        <p:nvSpPr>
          <p:cNvPr id="20" name="Shape 2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Brödtext nivå ett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1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Brödtext nivå två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2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Brödtext nivå tre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3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Brödtext nivå fyra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4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Brödtext nivå fem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, punkter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BCB08F"/>
                </a:solidFill>
                <a:effectLst>
                  <a:outerShdw sx="100000" sy="100000" kx="0" ky="0" algn="b" rotWithShape="0" blurRad="12700" dist="12700" dir="16200000">
                    <a:srgbClr val="000000">
                      <a:alpha val="50000"/>
                    </a:srgbClr>
                  </a:outerShdw>
                </a:effectLst>
              </a:rPr>
              <a:t>Titeltext</a:t>
            </a:r>
          </a:p>
        </p:txBody>
      </p:sp>
      <p:sp>
        <p:nvSpPr>
          <p:cNvPr id="23" name="Shape 23"/>
          <p:cNvSpPr/>
          <p:nvPr>
            <p:ph type="body" idx="1"/>
          </p:nvPr>
        </p:nvSpPr>
        <p:spPr>
          <a:xfrm>
            <a:off x="1270000" y="2984500"/>
            <a:ext cx="52578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Brödtext nivå ett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1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Brödtext nivå två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2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Brödtext nivå tre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3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Brödtext nivå fyra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4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Brödtext nivå fem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unk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>
            <p:ph type="body" idx="1"/>
          </p:nvPr>
        </p:nvSpPr>
        <p:spPr>
          <a:xfrm>
            <a:off x="1270000" y="825500"/>
            <a:ext cx="10464800" cy="8102600"/>
          </a:xfrm>
          <a:prstGeom prst="rect">
            <a:avLst/>
          </a:prstGeom>
        </p:spPr>
        <p:txBody>
          <a:bodyPr/>
          <a:lstStyle>
            <a:lvl1pPr marL="320039" indent="-320039">
              <a:spcBef>
                <a:spcPts val="3200"/>
              </a:spcBef>
              <a:buBlip>
                <a:blip r:embed="rId3"/>
              </a:buBlip>
              <a:defRPr sz="4200"/>
            </a:lvl1pPr>
            <a:lvl2pPr marL="899160" indent="-480060">
              <a:spcBef>
                <a:spcPts val="3200"/>
              </a:spcBef>
              <a:buBlip>
                <a:blip r:embed="rId3"/>
              </a:buBlip>
              <a:defRPr sz="4200"/>
            </a:lvl2pPr>
            <a:lvl3pPr marL="1318260" indent="-480060">
              <a:spcBef>
                <a:spcPts val="3200"/>
              </a:spcBef>
              <a:buBlip>
                <a:blip r:embed="rId3"/>
              </a:buBlip>
              <a:defRPr sz="4200"/>
            </a:lvl3pPr>
            <a:lvl4pPr marL="1737360" indent="-480060">
              <a:spcBef>
                <a:spcPts val="3200"/>
              </a:spcBef>
              <a:buBlip>
                <a:blip r:embed="rId3"/>
              </a:buBlip>
              <a:defRPr sz="4200"/>
            </a:lvl4pPr>
            <a:lvl5pPr marL="2156460" indent="-480060">
              <a:spcBef>
                <a:spcPts val="3200"/>
              </a:spcBef>
              <a:buBlip>
                <a:blip r:embed="rId3"/>
              </a:buBlip>
              <a:defRPr sz="4200"/>
            </a:lvl5pPr>
          </a:lstStyle>
          <a:p>
            <a:pPr lvl="0">
              <a:defRPr i="0" sz="1800">
                <a:solidFill>
                  <a:srgbClr val="000000"/>
                </a:solidFill>
                <a:effectLst/>
              </a:defRPr>
            </a:pPr>
            <a:r>
              <a:rPr i="1" sz="42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Brödtext nivå ett</a:t>
            </a:r>
            <a:endParaRPr i="1" sz="42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1">
              <a:defRPr i="0" sz="1800">
                <a:solidFill>
                  <a:srgbClr val="000000"/>
                </a:solidFill>
                <a:effectLst/>
              </a:defRPr>
            </a:pPr>
            <a:r>
              <a:rPr i="1" sz="42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Brödtext nivå två</a:t>
            </a:r>
            <a:endParaRPr i="1" sz="42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2">
              <a:defRPr i="0" sz="1800">
                <a:solidFill>
                  <a:srgbClr val="000000"/>
                </a:solidFill>
                <a:effectLst/>
              </a:defRPr>
            </a:pPr>
            <a:r>
              <a:rPr i="1" sz="42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Brödtext nivå tre</a:t>
            </a:r>
            <a:endParaRPr i="1" sz="42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3">
              <a:defRPr i="0" sz="1800">
                <a:solidFill>
                  <a:srgbClr val="000000"/>
                </a:solidFill>
                <a:effectLst/>
              </a:defRPr>
            </a:pPr>
            <a:r>
              <a:rPr i="1" sz="42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Brödtext nivå fyra</a:t>
            </a:r>
            <a:endParaRPr i="1" sz="42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4">
              <a:defRPr i="0" sz="1800">
                <a:solidFill>
                  <a:srgbClr val="000000"/>
                </a:solidFill>
                <a:effectLst/>
              </a:defRPr>
            </a:pPr>
            <a:r>
              <a:rPr i="1" sz="42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Brödtext nivå fem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3 per sida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270000" y="749300"/>
            <a:ext cx="10464800" cy="165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BCB08F"/>
                </a:solidFill>
                <a:effectLst>
                  <a:outerShdw sx="100000" sy="100000" kx="0" ky="0" algn="b" rotWithShape="0" blurRad="12700" dist="12700" dir="16200000">
                    <a:srgbClr val="000000">
                      <a:alpha val="50000"/>
                    </a:srgbClr>
                  </a:outerShdw>
                </a:effectLst>
              </a:rPr>
              <a:t>Titeltext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270000" y="2984500"/>
            <a:ext cx="104648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Brödtext nivå ett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1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Brödtext nivå två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2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Brödtext nivå tre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3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Brödtext nivå fyra</a:t>
            </a:r>
            <a:endParaRPr i="1" sz="3600">
              <a:solidFill>
                <a:srgbClr val="86837F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4"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837F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Brödtext nivå fem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spd="med" advClick="1"/>
  <p:txStyles>
    <p:titleStyle>
      <a:lvl1pPr algn="ctr" defTabSz="584200">
        <a:defRPr sz="6800"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1pPr>
      <a:lvl2pPr indent="228600" algn="ctr" defTabSz="584200">
        <a:defRPr sz="6800"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2pPr>
      <a:lvl3pPr indent="457200" algn="ctr" defTabSz="584200">
        <a:defRPr sz="6800"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3pPr>
      <a:lvl4pPr indent="685800" algn="ctr" defTabSz="584200">
        <a:defRPr sz="6800"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4pPr>
      <a:lvl5pPr indent="914400" algn="ctr" defTabSz="584200">
        <a:defRPr sz="6800"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5pPr>
      <a:lvl6pPr indent="1143000" algn="ctr" defTabSz="584200">
        <a:defRPr sz="6800"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6pPr>
      <a:lvl7pPr indent="1371600" algn="ctr" defTabSz="584200">
        <a:defRPr sz="6800"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7pPr>
      <a:lvl8pPr indent="1600200" algn="ctr" defTabSz="584200">
        <a:defRPr sz="6800"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8pPr>
      <a:lvl9pPr indent="1828800" algn="ctr" defTabSz="584200">
        <a:defRPr sz="6800"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latin typeface="+mn-lt"/>
          <a:ea typeface="+mn-ea"/>
          <a:cs typeface="+mn-cs"/>
          <a:sym typeface="Hoefler Text"/>
        </a:defRPr>
      </a:lvl9pPr>
    </p:titleStyle>
    <p:bodyStyle>
      <a:lvl1pPr marL="419100" indent="-419100" defTabSz="584200">
        <a:lnSpc>
          <a:spcPct val="120000"/>
        </a:lnSpc>
        <a:spcBef>
          <a:spcPts val="2800"/>
        </a:spcBef>
        <a:buSzPct val="50000"/>
        <a:buBlip>
          <a:blip r:embed="rId3"/>
        </a:buBlip>
        <a:defRPr i="1" sz="3600"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1pPr>
      <a:lvl2pPr marL="838200" indent="-419100" defTabSz="584200">
        <a:lnSpc>
          <a:spcPct val="120000"/>
        </a:lnSpc>
        <a:spcBef>
          <a:spcPts val="2800"/>
        </a:spcBef>
        <a:buSzPct val="50000"/>
        <a:buBlip>
          <a:blip r:embed="rId3"/>
        </a:buBlip>
        <a:defRPr i="1" sz="3600"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2pPr>
      <a:lvl3pPr marL="1257300" indent="-419100" defTabSz="584200">
        <a:lnSpc>
          <a:spcPct val="120000"/>
        </a:lnSpc>
        <a:spcBef>
          <a:spcPts val="2800"/>
        </a:spcBef>
        <a:buSzPct val="50000"/>
        <a:buBlip>
          <a:blip r:embed="rId3"/>
        </a:buBlip>
        <a:defRPr i="1" sz="3600"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3pPr>
      <a:lvl4pPr marL="1676400" indent="-419100" defTabSz="584200">
        <a:lnSpc>
          <a:spcPct val="120000"/>
        </a:lnSpc>
        <a:spcBef>
          <a:spcPts val="2800"/>
        </a:spcBef>
        <a:buSzPct val="50000"/>
        <a:buBlip>
          <a:blip r:embed="rId3"/>
        </a:buBlip>
        <a:defRPr i="1" sz="3600"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4pPr>
      <a:lvl5pPr marL="2095500" indent="-419100" defTabSz="584200">
        <a:lnSpc>
          <a:spcPct val="120000"/>
        </a:lnSpc>
        <a:spcBef>
          <a:spcPts val="2800"/>
        </a:spcBef>
        <a:buSzPct val="50000"/>
        <a:buBlip>
          <a:blip r:embed="rId3"/>
        </a:buBlip>
        <a:defRPr i="1" sz="3600"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5pPr>
      <a:lvl6pPr marL="2514600" indent="-419100" defTabSz="584200">
        <a:lnSpc>
          <a:spcPct val="120000"/>
        </a:lnSpc>
        <a:spcBef>
          <a:spcPts val="2800"/>
        </a:spcBef>
        <a:buSzPct val="50000"/>
        <a:buBlip>
          <a:blip r:embed="rId3"/>
        </a:buBlip>
        <a:defRPr i="1" sz="3600"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6pPr>
      <a:lvl7pPr marL="2933700" indent="-419100" defTabSz="584200">
        <a:lnSpc>
          <a:spcPct val="120000"/>
        </a:lnSpc>
        <a:spcBef>
          <a:spcPts val="2800"/>
        </a:spcBef>
        <a:buSzPct val="50000"/>
        <a:buBlip>
          <a:blip r:embed="rId3"/>
        </a:buBlip>
        <a:defRPr i="1" sz="3600"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7pPr>
      <a:lvl8pPr marL="3352800" indent="-419100" defTabSz="584200">
        <a:lnSpc>
          <a:spcPct val="120000"/>
        </a:lnSpc>
        <a:spcBef>
          <a:spcPts val="2800"/>
        </a:spcBef>
        <a:buSzPct val="50000"/>
        <a:buBlip>
          <a:blip r:embed="rId3"/>
        </a:buBlip>
        <a:defRPr i="1" sz="3600"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8pPr>
      <a:lvl9pPr marL="3771900" indent="-419100" defTabSz="584200">
        <a:lnSpc>
          <a:spcPct val="120000"/>
        </a:lnSpc>
        <a:spcBef>
          <a:spcPts val="2800"/>
        </a:spcBef>
        <a:buSzPct val="50000"/>
        <a:buBlip>
          <a:blip r:embed="rId3"/>
        </a:buBlip>
        <a:defRPr i="1" sz="3600"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latin typeface="+mn-lt"/>
          <a:ea typeface="+mn-ea"/>
          <a:cs typeface="+mn-cs"/>
          <a:sym typeface="Hoefler Text"/>
        </a:defRPr>
      </a:lvl9pPr>
    </p:bodyStyle>
    <p:otherStyle>
      <a:lvl1pPr algn="ctr" defTabSz="584200">
        <a:defRPr b="1" sz="2000"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1pPr>
      <a:lvl2pPr indent="228600" algn="ctr" defTabSz="584200">
        <a:defRPr b="1" sz="2000"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2pPr>
      <a:lvl3pPr indent="457200" algn="ctr" defTabSz="584200">
        <a:defRPr b="1" sz="2000"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3pPr>
      <a:lvl4pPr indent="685800" algn="ctr" defTabSz="584200">
        <a:defRPr b="1" sz="2000"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4pPr>
      <a:lvl5pPr indent="914400" algn="ctr" defTabSz="584200">
        <a:defRPr b="1" sz="2000"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5pPr>
      <a:lvl6pPr indent="1143000" algn="ctr" defTabSz="584200">
        <a:defRPr b="1" sz="2000"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6pPr>
      <a:lvl7pPr indent="1371600" algn="ctr" defTabSz="584200">
        <a:defRPr b="1" sz="2000"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7pPr>
      <a:lvl8pPr indent="1600200" algn="ctr" defTabSz="584200">
        <a:defRPr b="1" sz="2000"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8pPr>
      <a:lvl9pPr indent="1828800" algn="ctr" defTabSz="584200">
        <a:defRPr b="1" sz="2000"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5.jpeg"/><Relationship Id="rId4" Type="http://schemas.openxmlformats.org/officeDocument/2006/relationships/image" Target="../media/image6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jpeg"/><Relationship Id="rId3" Type="http://schemas.openxmlformats.org/officeDocument/2006/relationships/image" Target="../media/image8.png"/><Relationship Id="rId4" Type="http://schemas.openxmlformats.org/officeDocument/2006/relationships/image" Target="../media/image8.jpeg"/><Relationship Id="rId5" Type="http://schemas.openxmlformats.org/officeDocument/2006/relationships/image" Target="../media/image9.png"/><Relationship Id="rId6" Type="http://schemas.openxmlformats.org/officeDocument/2006/relationships/image" Target="../media/image9.jpeg"/><Relationship Id="rId7" Type="http://schemas.openxmlformats.org/officeDocument/2006/relationships/image" Target="../media/image1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title"/>
          </p:nvPr>
        </p:nvSpPr>
        <p:spPr>
          <a:xfrm>
            <a:off x="1841500" y="7329239"/>
            <a:ext cx="9321800" cy="1231901"/>
          </a:xfrm>
          <a:prstGeom prst="rect">
            <a:avLst/>
          </a:prstGeom>
        </p:spPr>
        <p:txBody>
          <a:bodyPr/>
          <a:lstStyle>
            <a:lvl1pPr defTabSz="566674">
              <a:defRPr sz="7372">
                <a:solidFill>
                  <a:srgbClr val="CDB19E"/>
                </a:solidFill>
                <a:effectLst>
                  <a:outerShdw sx="100000" sy="100000" kx="0" ky="0" algn="b" rotWithShape="0" blurRad="24638" dist="24638" dir="1620000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372">
                <a:solidFill>
                  <a:srgbClr val="CDB19E"/>
                </a:solidFill>
                <a:effectLst>
                  <a:outerShdw sx="100000" sy="100000" kx="0" ky="0" algn="b" rotWithShape="0" blurRad="24638" dist="24638" dir="16200000">
                    <a:srgbClr val="000000">
                      <a:alpha val="34000"/>
                    </a:srgbClr>
                  </a:outerShdw>
                </a:effectLst>
              </a:rPr>
              <a:t>This is us.</a:t>
            </a:r>
          </a:p>
        </p:txBody>
      </p:sp>
      <p:pic>
        <p:nvPicPr>
          <p:cNvPr id="34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62631" y="471423"/>
            <a:ext cx="8479538" cy="6473954"/>
          </a:xfrm>
          <a:prstGeom prst="rect">
            <a:avLst/>
          </a:prstGeom>
        </p:spPr>
      </p:pic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title"/>
          </p:nvPr>
        </p:nvSpPr>
        <p:spPr>
          <a:xfrm>
            <a:off x="1270000" y="768619"/>
            <a:ext cx="10464800" cy="1651001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C6B69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8000">
                <a:solidFill>
                  <a:srgbClr val="C6B699"/>
                </a:solidFill>
                <a:effectLst>
                  <a:outerShdw sx="100000" sy="100000" kx="0" ky="0" algn="b" rotWithShape="0" blurRad="12700" dist="12700" dir="16200000">
                    <a:srgbClr val="000000">
                      <a:alpha val="50000"/>
                    </a:srgbClr>
                  </a:outerShdw>
                </a:effectLst>
              </a:rPr>
              <a:t>Sweden</a:t>
            </a:r>
          </a:p>
        </p:txBody>
      </p:sp>
      <p:sp>
        <p:nvSpPr>
          <p:cNvPr id="37" name="Shape 3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42899" indent="-342899"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i="1" sz="4500">
                <a:solidFill>
                  <a:srgbClr val="998475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Scandinavia </a:t>
            </a:r>
            <a:endParaRPr i="1" sz="4500">
              <a:solidFill>
                <a:srgbClr val="998475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0" marL="342899" indent="-342899"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i="1" sz="4500">
                <a:solidFill>
                  <a:srgbClr val="998475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Stockholm</a:t>
            </a:r>
            <a:endParaRPr i="1" sz="4500">
              <a:solidFill>
                <a:srgbClr val="998475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0" marL="342899" indent="-342899"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i="1" sz="4500">
                <a:solidFill>
                  <a:srgbClr val="998475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9,8 million </a:t>
            </a:r>
            <a:endParaRPr i="1" sz="4500">
              <a:solidFill>
                <a:srgbClr val="998475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0" marL="342899" indent="-342899"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i="1" sz="4500">
                <a:solidFill>
                  <a:srgbClr val="998475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All 4 seasons</a:t>
            </a:r>
          </a:p>
        </p:txBody>
      </p:sp>
      <p:pic>
        <p:nvPicPr>
          <p:cNvPr id="38" name="sweden_flag_map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74107" y="2653745"/>
            <a:ext cx="2701510" cy="63765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" grpId="2"/>
      <p:bldP build="p" bldLvl="5" animBg="1" rev="0" advAuto="0" spid="37" grpId="3"/>
      <p:bldP build="whole" bldLvl="1" animBg="1" rev="0" advAuto="0" spid="3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C7B595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8000">
                <a:solidFill>
                  <a:srgbClr val="C7B595"/>
                </a:solidFill>
                <a:effectLst>
                  <a:outerShdw sx="100000" sy="100000" kx="0" ky="0" algn="b" rotWithShape="0" blurRad="12700" dist="12700" dir="16200000">
                    <a:srgbClr val="000000">
                      <a:alpha val="50000"/>
                    </a:srgbClr>
                  </a:outerShdw>
                </a:effectLst>
              </a:rPr>
              <a:t>Sweden</a:t>
            </a:r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6D5A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Midsummer</a:t>
            </a:r>
            <a:endParaRPr i="1" sz="3600">
              <a:solidFill>
                <a:srgbClr val="866D5A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0"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6D5A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Monarchy</a:t>
            </a:r>
            <a:endParaRPr i="1" sz="3600">
              <a:solidFill>
                <a:srgbClr val="866D5A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0">
              <a:buBlip>
                <a:blip r:embed="rId2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i="1" sz="3600">
                <a:solidFill>
                  <a:srgbClr val="866D5A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Swedish specialties: meatballs, kaviar, smörgåsbord, hotdog stands, surströmming, fika, cinnamon buns</a:t>
            </a:r>
          </a:p>
        </p:txBody>
      </p:sp>
      <p:grpSp>
        <p:nvGrpSpPr>
          <p:cNvPr id="44" name="Group 44"/>
          <p:cNvGrpSpPr/>
          <p:nvPr/>
        </p:nvGrpSpPr>
        <p:grpSpPr>
          <a:xfrm>
            <a:off x="6832716" y="2984500"/>
            <a:ext cx="5282968" cy="5715000"/>
            <a:chOff x="-241300" y="-241300"/>
            <a:chExt cx="5282967" cy="5715000"/>
          </a:xfrm>
        </p:grpSpPr>
        <p:pic>
          <p:nvPicPr>
            <p:cNvPr id="43" name="midsommar1.jp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4800368" cy="52324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2" name="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241300" y="-241300"/>
              <a:ext cx="5282968" cy="57150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1" grpId="2"/>
      <p:bldP build="whole" bldLvl="1" animBg="1" rev="0" advAuto="0" spid="4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BCB08F"/>
                </a:solidFill>
                <a:effectLst>
                  <a:outerShdw sx="100000" sy="100000" kx="0" ky="0" algn="b" rotWithShape="0" blurRad="12700" dist="12700" dir="16200000">
                    <a:srgbClr val="000000">
                      <a:alpha val="50000"/>
                    </a:srgbClr>
                  </a:outerShdw>
                </a:effectLst>
              </a:rPr>
              <a:t>Our School</a:t>
            </a:r>
          </a:p>
        </p:txBody>
      </p:sp>
      <p:grpSp>
        <p:nvGrpSpPr>
          <p:cNvPr id="49" name="Group 49"/>
          <p:cNvGrpSpPr/>
          <p:nvPr/>
        </p:nvGrpSpPr>
        <p:grpSpPr>
          <a:xfrm>
            <a:off x="2279539" y="5011326"/>
            <a:ext cx="8445722" cy="3944828"/>
            <a:chOff x="-241300" y="-241300"/>
            <a:chExt cx="8445720" cy="3944826"/>
          </a:xfrm>
        </p:grpSpPr>
        <p:pic>
          <p:nvPicPr>
            <p:cNvPr id="48" name="fridagymnasiet+toppbild.jp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7963121" cy="346222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7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41300" y="-241300"/>
              <a:ext cx="8445721" cy="3944827"/>
            </a:xfrm>
            <a:prstGeom prst="rect">
              <a:avLst/>
            </a:prstGeom>
            <a:effectLst/>
          </p:spPr>
        </p:pic>
      </p:grpSp>
      <p:sp>
        <p:nvSpPr>
          <p:cNvPr id="50" name="Shape 50"/>
          <p:cNvSpPr/>
          <p:nvPr>
            <p:ph type="body" idx="1"/>
          </p:nvPr>
        </p:nvSpPr>
        <p:spPr>
          <a:xfrm>
            <a:off x="1241313" y="2382080"/>
            <a:ext cx="4017721" cy="3117686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4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i="1" sz="4400">
                <a:solidFill>
                  <a:srgbClr val="8E7867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Fridagymnasiet</a:t>
            </a:r>
            <a:endParaRPr i="1" sz="4400">
              <a:solidFill>
                <a:srgbClr val="8E7867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0">
              <a:buBlip>
                <a:blip r:embed="rId4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i="1" sz="4400">
                <a:solidFill>
                  <a:srgbClr val="8E7867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Small</a:t>
            </a:r>
          </a:p>
        </p:txBody>
      </p:sp>
      <p:sp>
        <p:nvSpPr>
          <p:cNvPr id="51" name="Shape 51"/>
          <p:cNvSpPr/>
          <p:nvPr/>
        </p:nvSpPr>
        <p:spPr>
          <a:xfrm>
            <a:off x="7851489" y="2382080"/>
            <a:ext cx="4017721" cy="31176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marL="419100" indent="-419100" algn="l">
              <a:lnSpc>
                <a:spcPct val="120000"/>
              </a:lnSpc>
              <a:spcBef>
                <a:spcPts val="2800"/>
              </a:spcBef>
              <a:buSzPct val="50000"/>
              <a:buBlip>
                <a:blip r:embed="rId4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i="1" sz="4400">
                <a:solidFill>
                  <a:srgbClr val="897C67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Office</a:t>
            </a:r>
            <a:endParaRPr i="1" sz="4400">
              <a:solidFill>
                <a:srgbClr val="897C67">
                  <a:alpha val="80000"/>
                </a:srgbClr>
              </a:solidFill>
              <a:effectLst>
                <a:outerShdw sx="100000" sy="100000" kx="0" ky="0" algn="b" rotWithShape="0" blurRad="25400" dist="12700" dir="5400000">
                  <a:srgbClr val="FFFFFF"/>
                </a:outerShdw>
              </a:effectLst>
            </a:endParaRPr>
          </a:p>
          <a:p>
            <a:pPr lvl="0" marL="419100" indent="-419100" algn="l">
              <a:lnSpc>
                <a:spcPct val="120000"/>
              </a:lnSpc>
              <a:spcBef>
                <a:spcPts val="2800"/>
              </a:spcBef>
              <a:buSzPct val="50000"/>
              <a:buBlip>
                <a:blip r:embed="rId4"/>
              </a:buBlip>
              <a:defRPr i="0" sz="1800">
                <a:solidFill>
                  <a:srgbClr val="000000"/>
                </a:solidFill>
                <a:effectLst/>
              </a:defRPr>
            </a:pPr>
            <a:r>
              <a:rPr i="1" sz="4400">
                <a:solidFill>
                  <a:srgbClr val="897C67">
                    <a:alpha val="80000"/>
                  </a:srgbClr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Macbook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clickEffect" presetClass="entr" presetSubtype="0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6" grpId="1"/>
      <p:bldP build="p" bldLvl="5" animBg="1" rev="0" advAuto="0" spid="51" grpId="4"/>
      <p:bldP build="p" bldLvl="5" animBg="1" rev="0" advAuto="0" spid="50" grpId="2"/>
      <p:bldP build="whole" bldLvl="1" animBg="1" rev="0" advAuto="0" spid="49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5"/>
          <p:cNvGrpSpPr/>
          <p:nvPr/>
        </p:nvGrpSpPr>
        <p:grpSpPr>
          <a:xfrm>
            <a:off x="6694358" y="4965457"/>
            <a:ext cx="5461001" cy="3860801"/>
            <a:chOff x="-25400" y="-25400"/>
            <a:chExt cx="5461000" cy="3860800"/>
          </a:xfrm>
        </p:grpSpPr>
        <p:pic>
          <p:nvPicPr>
            <p:cNvPr id="54" name="moose-70254_640.jpg"/>
            <p:cNvPicPr/>
            <p:nvPr/>
          </p:nvPicPr>
          <p:blipFill>
            <a:blip r:embed="rId2">
              <a:extLst/>
            </a:blip>
            <a:srcRect l="2740" t="0" r="2740" b="0"/>
            <a:stretch>
              <a:fillRect/>
            </a:stretch>
          </p:blipFill>
          <p:spPr>
            <a:xfrm>
              <a:off x="0" y="0"/>
              <a:ext cx="5410200" cy="3810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3" name="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5400" y="-25400"/>
              <a:ext cx="5461000" cy="3860800"/>
            </a:xfrm>
            <a:prstGeom prst="rect">
              <a:avLst/>
            </a:prstGeom>
            <a:effectLst/>
          </p:spPr>
        </p:pic>
      </p:grpSp>
      <p:grpSp>
        <p:nvGrpSpPr>
          <p:cNvPr id="58" name="Group 58"/>
          <p:cNvGrpSpPr/>
          <p:nvPr/>
        </p:nvGrpSpPr>
        <p:grpSpPr>
          <a:xfrm>
            <a:off x="6694358" y="914157"/>
            <a:ext cx="5461001" cy="3860801"/>
            <a:chOff x="-25400" y="-25400"/>
            <a:chExt cx="5461000" cy="3860800"/>
          </a:xfrm>
        </p:grpSpPr>
        <p:pic>
          <p:nvPicPr>
            <p:cNvPr id="57" name="stockholm3-web-800.jpg"/>
            <p:cNvPicPr/>
            <p:nvPr/>
          </p:nvPicPr>
          <p:blipFill>
            <a:blip r:embed="rId4">
              <a:extLst/>
            </a:blip>
            <a:srcRect l="13080" t="0" r="13080" b="0"/>
            <a:stretch>
              <a:fillRect/>
            </a:stretch>
          </p:blipFill>
          <p:spPr>
            <a:xfrm>
              <a:off x="0" y="0"/>
              <a:ext cx="5410200" cy="3810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6" name="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25400" y="-25400"/>
              <a:ext cx="5461000" cy="3860800"/>
            </a:xfrm>
            <a:prstGeom prst="rect">
              <a:avLst/>
            </a:prstGeom>
            <a:effectLst/>
          </p:spPr>
        </p:pic>
      </p:grpSp>
      <p:grpSp>
        <p:nvGrpSpPr>
          <p:cNvPr id="61" name="Group 61"/>
          <p:cNvGrpSpPr/>
          <p:nvPr/>
        </p:nvGrpSpPr>
        <p:grpSpPr>
          <a:xfrm>
            <a:off x="954263" y="914400"/>
            <a:ext cx="5549901" cy="7912100"/>
            <a:chOff x="-25400" y="-25400"/>
            <a:chExt cx="5549900" cy="7912100"/>
          </a:xfrm>
        </p:grpSpPr>
        <p:pic>
          <p:nvPicPr>
            <p:cNvPr id="60" name="zlatan.jpg"/>
            <p:cNvPicPr/>
            <p:nvPr/>
          </p:nvPicPr>
          <p:blipFill>
            <a:blip r:embed="rId6">
              <a:extLst/>
            </a:blip>
            <a:srcRect l="4503" t="0" r="4503" b="0"/>
            <a:stretch>
              <a:fillRect/>
            </a:stretch>
          </p:blipFill>
          <p:spPr>
            <a:xfrm>
              <a:off x="0" y="0"/>
              <a:ext cx="5499100" cy="78613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9" name="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25400" y="-25400"/>
              <a:ext cx="5549900" cy="7912100"/>
            </a:xfrm>
            <a:prstGeom prst="rect">
              <a:avLst/>
            </a:prstGeom>
            <a:effectLst/>
          </p:spPr>
        </p:pic>
      </p:grpSp>
      <p:sp>
        <p:nvSpPr>
          <p:cNvPr id="62" name="Shape 62"/>
          <p:cNvSpPr/>
          <p:nvPr/>
        </p:nvSpPr>
        <p:spPr>
          <a:xfrm>
            <a:off x="6364465" y="1011346"/>
            <a:ext cx="4276931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200">
                <a:solidFill>
                  <a:srgbClr val="FFFFFF"/>
                </a:solidFill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  <a:effectLst/>
              </a:defRPr>
            </a:pPr>
            <a:r>
              <a:rPr i="1" sz="52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FFFFFF"/>
                  </a:outerShdw>
                </a:effectLst>
              </a:rPr>
              <a:t>Thank you.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2" grpId="1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Moroccan">
  <a:themeElements>
    <a:clrScheme name="Moroccan">
      <a:dk1>
        <a:srgbClr val="073E86"/>
      </a:dk1>
      <a:lt1>
        <a:srgbClr val="86837F">
          <a:alpha val="80000"/>
        </a:srgbClr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Moroccan">
      <a:majorFont>
        <a:latin typeface="Hoefler Text"/>
        <a:ea typeface="Hoefler Text"/>
        <a:cs typeface="Hoefler Text"/>
      </a:majorFont>
      <a:minorFont>
        <a:latin typeface="Hoefler Text"/>
        <a:ea typeface="Hoefler Text"/>
        <a:cs typeface="Hoefler Text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A3BFC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4000" u="none" kumimoji="0" normalizeH="0">
            <a:ln>
              <a:noFill/>
            </a:ln>
            <a:solidFill>
              <a:srgbClr val="86837F">
                <a:alpha val="80000"/>
              </a:srgbClr>
            </a:solidFill>
            <a:effectLst>
              <a:outerShdw sx="100000" sy="100000" kx="0" ky="0" algn="b" rotWithShape="0" blurRad="25400" dist="12700" dir="5400000">
                <a:srgbClr val="FFFFFF"/>
              </a:outerShdw>
            </a:effectLst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oroccan">
  <a:themeElements>
    <a:clrScheme name="Moroccan">
      <a:dk1>
        <a:srgbClr val="000000"/>
      </a:dk1>
      <a:lt1>
        <a:srgbClr val="FFFFFF"/>
      </a:lt1>
      <a:dk2>
        <a:srgbClr val="586770"/>
      </a:dk2>
      <a:lt2>
        <a:srgbClr val="C4CBD0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Moroccan">
      <a:majorFont>
        <a:latin typeface="Hoefler Text"/>
        <a:ea typeface="Hoefler Text"/>
        <a:cs typeface="Hoefler Text"/>
      </a:majorFont>
      <a:minorFont>
        <a:latin typeface="Hoefler Text"/>
        <a:ea typeface="Hoefler Text"/>
        <a:cs typeface="Hoefler Text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3F1DF"/>
            </a:solidFill>
            <a:effectLst/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A3BFCE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4000" u="none" kumimoji="0" normalizeH="0">
            <a:ln>
              <a:noFill/>
            </a:ln>
            <a:solidFill>
              <a:srgbClr val="86837F">
                <a:alpha val="80000"/>
              </a:srgbClr>
            </a:solidFill>
            <a:effectLst>
              <a:outerShdw sx="100000" sy="100000" kx="0" ky="0" algn="b" rotWithShape="0" blurRad="25400" dist="12700" dir="5400000">
                <a:srgbClr val="FFFFFF"/>
              </a:outerShdw>
            </a:effectLst>
            <a:uFillTx/>
            <a:latin typeface="+mn-lt"/>
            <a:ea typeface="+mn-ea"/>
            <a:cs typeface="+mn-cs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