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47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245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e med bilde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89779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5168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tat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421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9051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 med 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733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n eller Us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808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827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026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4810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668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2593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462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565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4598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691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511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A49682-4D12-4926-8C1F-0A0658229CF9}" type="datetimeFigureOut">
              <a:rPr lang="nb-NO" smtClean="0"/>
              <a:t>21.09.2015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66B7395-ECE7-4EB9-8089-C40178CCA3D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457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5166" y="1416676"/>
            <a:ext cx="7753082" cy="4095481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692398" y="3541691"/>
            <a:ext cx="6815669" cy="1515533"/>
          </a:xfrm>
        </p:spPr>
        <p:txBody>
          <a:bodyPr/>
          <a:lstStyle/>
          <a:p>
            <a:r>
              <a:rPr lang="nb-NO" dirty="0" smtClean="0">
                <a:solidFill>
                  <a:schemeClr val="bg1">
                    <a:lumMod val="95000"/>
                  </a:schemeClr>
                </a:solidFill>
              </a:rPr>
              <a:t>Norway</a:t>
            </a:r>
            <a:endParaRPr lang="nb-NO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7325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 from Norway!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Leon</a:t>
            </a:r>
          </a:p>
          <a:p>
            <a:r>
              <a:rPr lang="nb-NO" dirty="0" smtClean="0"/>
              <a:t>Maren</a:t>
            </a:r>
          </a:p>
          <a:p>
            <a:r>
              <a:rPr lang="nb-NO" dirty="0" smtClean="0"/>
              <a:t>Stine</a:t>
            </a:r>
          </a:p>
          <a:p>
            <a:r>
              <a:rPr lang="nb-NO" dirty="0" smtClean="0"/>
              <a:t>Henrik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907627" y="2556932"/>
            <a:ext cx="3361385" cy="1731733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2766" y="2556932"/>
            <a:ext cx="1544861" cy="2746419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693" y="2910625"/>
            <a:ext cx="3130115" cy="1519572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7627" y="4288665"/>
            <a:ext cx="3361385" cy="1858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9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Facts about Norway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Oslo</a:t>
            </a:r>
          </a:p>
          <a:p>
            <a:r>
              <a:rPr lang="en-GB" dirty="0" smtClean="0"/>
              <a:t>5 million </a:t>
            </a:r>
          </a:p>
          <a:p>
            <a:r>
              <a:rPr lang="en-GB" dirty="0" smtClean="0"/>
              <a:t>National day 17.may</a:t>
            </a:r>
          </a:p>
          <a:p>
            <a:r>
              <a:rPr lang="en-GB" dirty="0" smtClean="0"/>
              <a:t>Constitution, </a:t>
            </a:r>
            <a:r>
              <a:rPr lang="en-GB" dirty="0" err="1" smtClean="0"/>
              <a:t>Eidsvoll</a:t>
            </a:r>
            <a:r>
              <a:rPr lang="en-GB" dirty="0" smtClean="0"/>
              <a:t> 1814</a:t>
            </a:r>
          </a:p>
          <a:p>
            <a:r>
              <a:rPr lang="en-GB" dirty="0" smtClean="0"/>
              <a:t>Independent from Sweden</a:t>
            </a:r>
          </a:p>
          <a:p>
            <a:r>
              <a:rPr lang="en-GB" dirty="0" smtClean="0"/>
              <a:t>7.June 1905</a:t>
            </a:r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6709" y="2463800"/>
            <a:ext cx="2609850" cy="17526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811" y="4309532"/>
            <a:ext cx="3485748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Facts about Norway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UN named Norway the best Country to live in</a:t>
            </a:r>
          </a:p>
          <a:p>
            <a:r>
              <a:rPr lang="en-GB" dirty="0" smtClean="0"/>
              <a:t>Norway is rich in Oil, Gas, Minerals and seafood</a:t>
            </a:r>
          </a:p>
          <a:p>
            <a:r>
              <a:rPr lang="en-GB" dirty="0" smtClean="0"/>
              <a:t>Earned much money in Oil industry </a:t>
            </a:r>
          </a:p>
          <a:p>
            <a:r>
              <a:rPr lang="en-GB" dirty="0" smtClean="0"/>
              <a:t>Currency Norwegian Krone</a:t>
            </a:r>
          </a:p>
          <a:p>
            <a:r>
              <a:rPr lang="en-GB" dirty="0" smtClean="0"/>
              <a:t>Known for Vikings</a:t>
            </a:r>
          </a:p>
          <a:p>
            <a:r>
              <a:rPr lang="en-GB" dirty="0" smtClean="0"/>
              <a:t>Known for fjords</a:t>
            </a:r>
          </a:p>
          <a:p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8086" y="2459864"/>
            <a:ext cx="3451480" cy="1700011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8087" y="4159875"/>
            <a:ext cx="3451480" cy="2189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9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Beautiful pictures from Norway </a:t>
            </a:r>
            <a:endParaRPr lang="en-GB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5668" y="3022890"/>
            <a:ext cx="2906332" cy="261805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022891"/>
            <a:ext cx="3189668" cy="2618055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4715" y="3022891"/>
            <a:ext cx="3301285" cy="2618055"/>
          </a:xfrm>
          <a:prstGeom prst="rect">
            <a:avLst/>
          </a:prstGeo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22890"/>
            <a:ext cx="2794715" cy="261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52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Bergen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An hour drive</a:t>
            </a:r>
          </a:p>
          <a:p>
            <a:r>
              <a:rPr lang="en-GB" dirty="0" smtClean="0"/>
              <a:t>Seven mountains </a:t>
            </a:r>
          </a:p>
          <a:p>
            <a:r>
              <a:rPr lang="en-GB" dirty="0" err="1" smtClean="0"/>
              <a:t>Bryggen</a:t>
            </a:r>
            <a:endParaRPr lang="en-GB" dirty="0" smtClean="0"/>
          </a:p>
          <a:p>
            <a:r>
              <a:rPr lang="en-GB" dirty="0" err="1" smtClean="0"/>
              <a:t>Ulriken</a:t>
            </a:r>
            <a:r>
              <a:rPr lang="en-GB" dirty="0" smtClean="0"/>
              <a:t> and </a:t>
            </a:r>
            <a:r>
              <a:rPr lang="en-GB" dirty="0" err="1" smtClean="0"/>
              <a:t>Fløyen</a:t>
            </a:r>
            <a:endParaRPr lang="en-GB" dirty="0" smtClean="0"/>
          </a:p>
          <a:p>
            <a:r>
              <a:rPr lang="en-GB" dirty="0" smtClean="0"/>
              <a:t>275 000</a:t>
            </a:r>
          </a:p>
          <a:p>
            <a:r>
              <a:rPr lang="en-US" dirty="0" smtClean="0"/>
              <a:t>Bergen is the second biggest city in Norway</a:t>
            </a:r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005" y="2447924"/>
            <a:ext cx="2857500" cy="181927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856" y="2447924"/>
            <a:ext cx="3083149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58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Thanks for listening! </a:t>
            </a:r>
            <a:endParaRPr lang="en-GB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6094" y="2587128"/>
            <a:ext cx="6532245" cy="332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16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k">
  <a:themeElements>
    <a:clrScheme name="Organis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s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55</TotalTime>
  <Words>93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Organisk</vt:lpstr>
      <vt:lpstr>Norway</vt:lpstr>
      <vt:lpstr>Us from Norway!</vt:lpstr>
      <vt:lpstr>Facts about Norway</vt:lpstr>
      <vt:lpstr>Facts about Norway</vt:lpstr>
      <vt:lpstr>Beautiful pictures from Norway </vt:lpstr>
      <vt:lpstr>Bergen</vt:lpstr>
      <vt:lpstr>Thanks for listening!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Norway</dc:title>
  <dc:creator>Vågen, Henrik</dc:creator>
  <cp:lastModifiedBy>Mona Stigen Heggeland</cp:lastModifiedBy>
  <cp:revision>6</cp:revision>
  <dcterms:created xsi:type="dcterms:W3CDTF">2015-09-16T10:48:16Z</dcterms:created>
  <dcterms:modified xsi:type="dcterms:W3CDTF">2015-09-21T08:51:56Z</dcterms:modified>
</cp:coreProperties>
</file>