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7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5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77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168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42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05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733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80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827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02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481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6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59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46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6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598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69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511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A49682-4D12-4926-8C1F-0A0658229CF9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66B7395-ECE7-4EB9-8089-C40178CCA3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445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166" y="1416676"/>
            <a:ext cx="7753082" cy="409548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692398" y="3541691"/>
            <a:ext cx="6815669" cy="1515533"/>
          </a:xfrm>
        </p:spPr>
        <p:txBody>
          <a:bodyPr/>
          <a:lstStyle/>
          <a:p>
            <a:r>
              <a:rPr lang="nb-NO" dirty="0" smtClean="0">
                <a:solidFill>
                  <a:schemeClr val="bg1">
                    <a:lumMod val="95000"/>
                  </a:schemeClr>
                </a:solidFill>
              </a:rPr>
              <a:t>Norway</a:t>
            </a:r>
            <a:endParaRPr lang="nb-NO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325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 from Norway!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Leon</a:t>
            </a:r>
          </a:p>
          <a:p>
            <a:r>
              <a:rPr lang="nb-NO" dirty="0" smtClean="0"/>
              <a:t>Maren</a:t>
            </a:r>
          </a:p>
          <a:p>
            <a:r>
              <a:rPr lang="nb-NO" dirty="0" smtClean="0"/>
              <a:t>Stine</a:t>
            </a:r>
          </a:p>
          <a:p>
            <a:r>
              <a:rPr lang="nb-NO" dirty="0" smtClean="0"/>
              <a:t>Henrik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907627" y="2556932"/>
            <a:ext cx="3361385" cy="173173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66" y="2556932"/>
            <a:ext cx="1544861" cy="274641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693" y="2910625"/>
            <a:ext cx="3130115" cy="151957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627" y="4288665"/>
            <a:ext cx="3361385" cy="18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Facts about Norway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Oslo</a:t>
            </a:r>
          </a:p>
          <a:p>
            <a:r>
              <a:rPr lang="en-GB" dirty="0" smtClean="0"/>
              <a:t>5 million </a:t>
            </a:r>
          </a:p>
          <a:p>
            <a:r>
              <a:rPr lang="en-GB" dirty="0" smtClean="0"/>
              <a:t>National day 17.may</a:t>
            </a:r>
          </a:p>
          <a:p>
            <a:r>
              <a:rPr lang="en-GB" dirty="0" smtClean="0"/>
              <a:t>Constitution, </a:t>
            </a:r>
            <a:r>
              <a:rPr lang="en-GB" dirty="0" err="1" smtClean="0"/>
              <a:t>Eidsvoll</a:t>
            </a:r>
            <a:r>
              <a:rPr lang="en-GB" dirty="0" smtClean="0"/>
              <a:t> 1814</a:t>
            </a:r>
          </a:p>
          <a:p>
            <a:r>
              <a:rPr lang="en-GB" dirty="0" smtClean="0"/>
              <a:t>Independent from Sweden</a:t>
            </a:r>
          </a:p>
          <a:p>
            <a:r>
              <a:rPr lang="en-GB" dirty="0" smtClean="0"/>
              <a:t>7.June 1905</a:t>
            </a: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709" y="2463800"/>
            <a:ext cx="2609850" cy="17526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11" y="4309532"/>
            <a:ext cx="3485748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Facts about Norway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 named Norway the best Country to live in</a:t>
            </a:r>
          </a:p>
          <a:p>
            <a:r>
              <a:rPr lang="en-GB" dirty="0" smtClean="0"/>
              <a:t>Norway is rich in Oil, Gas, Minerals and seafood</a:t>
            </a:r>
          </a:p>
          <a:p>
            <a:r>
              <a:rPr lang="en-GB" dirty="0" smtClean="0"/>
              <a:t>Earned much money in Oil industry </a:t>
            </a:r>
          </a:p>
          <a:p>
            <a:r>
              <a:rPr lang="en-GB" dirty="0" smtClean="0"/>
              <a:t>Currency Norwegian Krone</a:t>
            </a:r>
          </a:p>
          <a:p>
            <a:r>
              <a:rPr lang="en-GB" dirty="0" smtClean="0"/>
              <a:t>Known for Vikings</a:t>
            </a:r>
          </a:p>
          <a:p>
            <a:r>
              <a:rPr lang="en-GB" dirty="0" smtClean="0"/>
              <a:t>Known for fjords</a:t>
            </a:r>
          </a:p>
          <a:p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086" y="2459864"/>
            <a:ext cx="3451480" cy="170001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087" y="4159875"/>
            <a:ext cx="3451480" cy="218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9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Beautiful pictures from Norway </a:t>
            </a:r>
            <a:endParaRPr lang="en-GB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5668" y="3022890"/>
            <a:ext cx="2906332" cy="261805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2891"/>
            <a:ext cx="3189668" cy="2618055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715" y="3022891"/>
            <a:ext cx="3301285" cy="261805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22890"/>
            <a:ext cx="2794715" cy="26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Bergen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 hour drive</a:t>
            </a:r>
          </a:p>
          <a:p>
            <a:r>
              <a:rPr lang="en-GB" dirty="0" smtClean="0"/>
              <a:t>Seven mountains </a:t>
            </a:r>
          </a:p>
          <a:p>
            <a:r>
              <a:rPr lang="en-GB" dirty="0" err="1" smtClean="0"/>
              <a:t>Bryggen</a:t>
            </a:r>
            <a:endParaRPr lang="en-GB" dirty="0" smtClean="0"/>
          </a:p>
          <a:p>
            <a:r>
              <a:rPr lang="en-GB" dirty="0" err="1" smtClean="0"/>
              <a:t>Ulriken</a:t>
            </a:r>
            <a:r>
              <a:rPr lang="en-GB" dirty="0" smtClean="0"/>
              <a:t> and </a:t>
            </a:r>
            <a:r>
              <a:rPr lang="en-GB" dirty="0" err="1" smtClean="0"/>
              <a:t>Fløyen</a:t>
            </a:r>
            <a:endParaRPr lang="en-GB" dirty="0" smtClean="0"/>
          </a:p>
          <a:p>
            <a:r>
              <a:rPr lang="en-GB" dirty="0" smtClean="0"/>
              <a:t>275 000</a:t>
            </a:r>
          </a:p>
          <a:p>
            <a:r>
              <a:rPr lang="en-US" dirty="0" smtClean="0"/>
              <a:t>Bergen is the second biggest city in Norway</a:t>
            </a: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005" y="2447924"/>
            <a:ext cx="2857500" cy="181927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56" y="2447924"/>
            <a:ext cx="3083149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8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for listening! </a:t>
            </a:r>
            <a:endParaRPr lang="en-GB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094" y="2587128"/>
            <a:ext cx="6532245" cy="33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16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k">
  <a:themeElements>
    <a:clrScheme name="Organisk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sk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</TotalTime>
  <Words>93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0" baseType="lpstr">
      <vt:lpstr>Arial</vt:lpstr>
      <vt:lpstr>Garamond</vt:lpstr>
      <vt:lpstr>Organisk</vt:lpstr>
      <vt:lpstr>Norway</vt:lpstr>
      <vt:lpstr>Us from Norway!</vt:lpstr>
      <vt:lpstr>Facts about Norway</vt:lpstr>
      <vt:lpstr>Facts about Norway</vt:lpstr>
      <vt:lpstr>Beautiful pictures from Norway </vt:lpstr>
      <vt:lpstr>Bergen</vt:lpstr>
      <vt:lpstr>Thanks for listening!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Norway</dc:title>
  <dc:creator>Vågen, Henrik</dc:creator>
  <cp:lastModifiedBy>Mona Stigen Heggeland</cp:lastModifiedBy>
  <cp:revision>6</cp:revision>
  <dcterms:created xsi:type="dcterms:W3CDTF">2015-09-16T10:48:16Z</dcterms:created>
  <dcterms:modified xsi:type="dcterms:W3CDTF">2015-09-21T08:51:56Z</dcterms:modified>
</cp:coreProperties>
</file>