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14"/>
  </p:notesMasterIdLst>
  <p:sldIdLst>
    <p:sldId id="256" r:id="rId2"/>
    <p:sldId id="257" r:id="rId3"/>
    <p:sldId id="291" r:id="rId4"/>
    <p:sldId id="285" r:id="rId5"/>
    <p:sldId id="286" r:id="rId6"/>
    <p:sldId id="292" r:id="rId7"/>
    <p:sldId id="293" r:id="rId8"/>
    <p:sldId id="287" r:id="rId9"/>
    <p:sldId id="288" r:id="rId10"/>
    <p:sldId id="289" r:id="rId11"/>
    <p:sldId id="290" r:id="rId12"/>
    <p:sldId id="294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4" autoAdjust="0"/>
  </p:normalViewPr>
  <p:slideViewPr>
    <p:cSldViewPr>
      <p:cViewPr>
        <p:scale>
          <a:sx n="70" d="100"/>
          <a:sy n="70" d="100"/>
        </p:scale>
        <p:origin x="-10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31F16D-2E4C-4695-B3AC-6A4FDE50791C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2791A5-A438-4106-AA16-AB5CCF091E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FE11-F577-4154-81FC-B3EE03ED9A0D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6E16-08D2-47A7-8EFB-52EA5E212B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0534-D7AB-409F-970F-8775E9587A7C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DCD7-F4DA-4CF6-8F8D-23317A4CD3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9255-FCEB-4D8F-96B1-0A9575801453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5DF5-D2E5-4F9D-8B7C-E7745D6355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E8FC-E5D2-42A5-925E-FE87250CFC7C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B175-CEE7-44CB-8377-93201E58DA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D77D-D908-4DA8-B83E-ADEDF6A47A23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9445-1729-4D23-A2A1-C014510079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9AAE-8372-4F0D-8FCE-BF720B17C452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0616-5C15-43D8-A403-E6C93977DD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5D52-1D7D-4984-8DFB-192C9BAD5CD2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5C0A-964F-49C3-9CB1-A99C2F514D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5040-C842-40D4-B4E1-D8F8DCD2764A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A5EA-855F-45F8-87FD-95D5850BD2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0B8E-74B2-4755-B9DB-AA93EBC991B1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DDB5-DAF4-44C1-B3E5-C76473084C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1"/>
            <a:ext cx="459493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411D-9852-4D4C-9666-71B26B59EB9F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352A-C628-4E9C-B38A-AFE4BC86C9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DC79-1603-4006-A613-9B85EE0DCCED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C8CF-AE92-4D6E-AC6E-5C1ED18DDA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E76CE-E3D3-4796-8B48-AF185B3F451F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27E3A7F-06C9-4473-8982-B77E621A60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1" r:id="rId2"/>
    <p:sldLayoutId id="2147484509" r:id="rId3"/>
    <p:sldLayoutId id="2147484502" r:id="rId4"/>
    <p:sldLayoutId id="2147484510" r:id="rId5"/>
    <p:sldLayoutId id="2147484503" r:id="rId6"/>
    <p:sldLayoutId id="2147484504" r:id="rId7"/>
    <p:sldLayoutId id="2147484511" r:id="rId8"/>
    <p:sldLayoutId id="2147484505" r:id="rId9"/>
    <p:sldLayoutId id="2147484506" r:id="rId10"/>
    <p:sldLayoutId id="21474845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twinning.net/en/pub/index.htm" TargetMode="External"/><Relationship Id="rId5" Type="http://schemas.openxmlformats.org/officeDocument/2006/relationships/hyperlink" Target="http://www.etwinning.net/en/pub/news/press_corner/statistics.cfm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twinning.net/en/pub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25144"/>
            <a:ext cx="4536503" cy="1236730"/>
          </a:xfrm>
          <a:prstGeom prst="rect">
            <a:avLst/>
          </a:prstGeom>
          <a:noFill/>
        </p:spPr>
      </p:pic>
      <p:pic>
        <p:nvPicPr>
          <p:cNvPr id="1027" name="Picture 3" descr="C:\Users\LO Grójec\Pictures\ERASMUS+ 2014-2016\LOGO\SIFA LOGO\sifa logo - bardzo maly rozmi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2595782" cy="252656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851920" y="3573016"/>
            <a:ext cx="453650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Lucida Handwriting" pitchFamily="66" charset="0"/>
              </a:rPr>
              <a:t>MEETING IN NORWAY – </a:t>
            </a:r>
            <a:r>
              <a:rPr lang="pl-PL" sz="1600" dirty="0" err="1" smtClean="0">
                <a:latin typeface="Lucida Handwriting" pitchFamily="66" charset="0"/>
              </a:rPr>
              <a:t>February</a:t>
            </a:r>
            <a:r>
              <a:rPr lang="pl-PL" sz="1600" dirty="0" smtClean="0">
                <a:latin typeface="Lucida Handwriting" pitchFamily="66" charset="0"/>
              </a:rPr>
              <a:t> 2015</a:t>
            </a:r>
          </a:p>
          <a:p>
            <a:pPr algn="ctr"/>
            <a:r>
              <a:rPr lang="pl-PL" sz="1600" dirty="0" smtClean="0">
                <a:latin typeface="Lucida Handwriting" pitchFamily="66" charset="0"/>
              </a:rPr>
              <a:t>‘SAFE INTERNET FOR ALL’</a:t>
            </a:r>
          </a:p>
          <a:p>
            <a:pPr algn="ctr"/>
            <a:r>
              <a:rPr lang="pl-PL" sz="1600" dirty="0" smtClean="0">
                <a:latin typeface="Lucida Handwriting" pitchFamily="66" charset="0"/>
              </a:rPr>
              <a:t>‘HEALTH’</a:t>
            </a:r>
            <a:endParaRPr lang="pl-PL" sz="1600" dirty="0">
              <a:latin typeface="Lucida Handwriting" pitchFamily="66" charset="0"/>
            </a:endParaRPr>
          </a:p>
        </p:txBody>
      </p:sp>
      <p:pic>
        <p:nvPicPr>
          <p:cNvPr id="8" name="Obraz 7" descr="Alt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48680"/>
            <a:ext cx="69847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75856" y="822194"/>
            <a:ext cx="4536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community for schools in Europe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free and safe platform for teachers to connect, develop collaborative projects and share ideas in Europe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292428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Teachers ·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39234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Projects ·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135631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Schools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Alt Image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420888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67744" y="5445224"/>
            <a:ext cx="4530080" cy="582960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S</a:t>
            </a:r>
            <a:r>
              <a:rPr lang="pl-PL" sz="2400" b="1" dirty="0" smtClean="0">
                <a:latin typeface="Calibri" pitchFamily="34" charset="0"/>
              </a:rPr>
              <a:t>IFA </a:t>
            </a:r>
            <a:r>
              <a:rPr lang="pl-PL" sz="2400" b="1" dirty="0" err="1" smtClean="0">
                <a:latin typeface="Calibri" pitchFamily="34" charset="0"/>
              </a:rPr>
              <a:t>folders</a:t>
            </a:r>
            <a:r>
              <a:rPr lang="pl-PL" sz="2400" b="1" dirty="0" smtClean="0">
                <a:latin typeface="Calibri" pitchFamily="34" charset="0"/>
              </a:rPr>
              <a:t> – </a:t>
            </a:r>
            <a:r>
              <a:rPr lang="pl-PL" sz="2400" b="1" dirty="0" err="1" smtClean="0">
                <a:latin typeface="Calibri" pitchFamily="34" charset="0"/>
              </a:rPr>
              <a:t>files</a:t>
            </a:r>
            <a:r>
              <a:rPr lang="pl-PL" sz="2400" b="1" dirty="0" smtClean="0">
                <a:latin typeface="Calibri" pitchFamily="34" charset="0"/>
              </a:rPr>
              <a:t>/</a:t>
            </a:r>
            <a:r>
              <a:rPr lang="pl-PL" sz="2400" b="1" dirty="0" err="1" smtClean="0">
                <a:latin typeface="Calibri" pitchFamily="34" charset="0"/>
              </a:rPr>
              <a:t>videos</a:t>
            </a:r>
            <a:r>
              <a:rPr lang="pl-PL" sz="2400" b="1" dirty="0" smtClean="0">
                <a:latin typeface="Calibri" pitchFamily="34" charset="0"/>
              </a:rPr>
              <a:t>/</a:t>
            </a:r>
            <a:r>
              <a:rPr lang="pl-PL" sz="2400" b="1" dirty="0" err="1" smtClean="0">
                <a:latin typeface="Calibri" pitchFamily="34" charset="0"/>
              </a:rPr>
              <a:t>images</a:t>
            </a:r>
            <a:endParaRPr lang="pl-PL" sz="2400" b="1" dirty="0">
              <a:latin typeface="Calibri" pitchFamily="34" charset="0"/>
            </a:endParaRPr>
          </a:p>
        </p:txBody>
      </p:sp>
      <p:pic>
        <p:nvPicPr>
          <p:cNvPr id="6146" name="Picture 2" descr="C:\Users\LO Grójec\Documents\ERASMUS+ 2014-2016\VISITS\NORWAY\PREZENTACJE\ZDJECIA DO PREZENTACJI E-TWINNING\6 f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24988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123728" y="5445224"/>
            <a:ext cx="5466184" cy="654968"/>
          </a:xfrm>
        </p:spPr>
        <p:txBody>
          <a:bodyPr/>
          <a:lstStyle/>
          <a:p>
            <a:r>
              <a:rPr lang="pl-PL" sz="2800" b="1" dirty="0" smtClean="0">
                <a:latin typeface="Calibri" pitchFamily="34" charset="0"/>
              </a:rPr>
              <a:t>SIFA </a:t>
            </a:r>
            <a:r>
              <a:rPr lang="pl-PL" sz="2800" b="1" dirty="0" err="1" smtClean="0">
                <a:latin typeface="Calibri" pitchFamily="34" charset="0"/>
              </a:rPr>
              <a:t>folders</a:t>
            </a:r>
            <a:r>
              <a:rPr lang="pl-PL" sz="2800" b="1" dirty="0" smtClean="0">
                <a:latin typeface="Calibri" pitchFamily="34" charset="0"/>
              </a:rPr>
              <a:t> – </a:t>
            </a:r>
            <a:r>
              <a:rPr lang="pl-PL" sz="2800" b="1" dirty="0" err="1" smtClean="0">
                <a:latin typeface="Calibri" pitchFamily="34" charset="0"/>
              </a:rPr>
              <a:t>files</a:t>
            </a:r>
            <a:r>
              <a:rPr lang="pl-PL" sz="2800" b="1" dirty="0" smtClean="0">
                <a:latin typeface="Calibri" pitchFamily="34" charset="0"/>
              </a:rPr>
              <a:t>/</a:t>
            </a:r>
            <a:r>
              <a:rPr lang="pl-PL" sz="2800" b="1" dirty="0" err="1" smtClean="0">
                <a:latin typeface="Calibri" pitchFamily="34" charset="0"/>
              </a:rPr>
              <a:t>videos</a:t>
            </a:r>
            <a:r>
              <a:rPr lang="pl-PL" sz="2800" b="1" dirty="0" smtClean="0">
                <a:latin typeface="Calibri" pitchFamily="34" charset="0"/>
              </a:rPr>
              <a:t>/</a:t>
            </a:r>
            <a:r>
              <a:rPr lang="pl-PL" sz="2800" b="1" dirty="0" err="1" smtClean="0">
                <a:latin typeface="Calibri" pitchFamily="34" charset="0"/>
              </a:rPr>
              <a:t>images</a:t>
            </a:r>
            <a:endParaRPr lang="pl-PL" sz="2800" dirty="0"/>
          </a:p>
        </p:txBody>
      </p:sp>
      <p:pic>
        <p:nvPicPr>
          <p:cNvPr id="7170" name="Picture 2" descr="C:\Users\LO Grójec\Documents\ERASMUS+ 2014-2016\VISITS\NORWAY\PREZENTACJE\ZDJECIA DO PREZENTACJI E-TWINNING\7 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96911" cy="460851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771800" y="9087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latin typeface="Calibri" pitchFamily="34" charset="0"/>
              </a:rPr>
              <a:t>www.etwinning.net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704856" cy="952128"/>
          </a:xfrm>
        </p:spPr>
        <p:txBody>
          <a:bodyPr/>
          <a:lstStyle/>
          <a:p>
            <a:r>
              <a:rPr lang="pl-PL" sz="4800" b="1" dirty="0" err="1" smtClean="0">
                <a:latin typeface="Calibri" pitchFamily="34" charset="0"/>
              </a:rPr>
              <a:t>Thank</a:t>
            </a:r>
            <a:r>
              <a:rPr lang="pl-PL" sz="4800" b="1" dirty="0" smtClean="0">
                <a:latin typeface="Calibri" pitchFamily="34" charset="0"/>
              </a:rPr>
              <a:t> </a:t>
            </a:r>
            <a:r>
              <a:rPr lang="pl-PL" sz="4800" b="1" dirty="0" err="1" smtClean="0">
                <a:latin typeface="Calibri" pitchFamily="34" charset="0"/>
              </a:rPr>
              <a:t>you</a:t>
            </a:r>
            <a:r>
              <a:rPr lang="pl-PL" sz="4800" b="1" dirty="0" smtClean="0">
                <a:latin typeface="Calibri" pitchFamily="34" charset="0"/>
              </a:rPr>
              <a:t> for </a:t>
            </a:r>
            <a:r>
              <a:rPr lang="pl-PL" sz="4800" b="1" dirty="0" err="1" smtClean="0">
                <a:latin typeface="Calibri" pitchFamily="34" charset="0"/>
              </a:rPr>
              <a:t>your</a:t>
            </a:r>
            <a:r>
              <a:rPr lang="pl-PL" sz="4800" b="1" dirty="0" smtClean="0">
                <a:latin typeface="Calibri" pitchFamily="34" charset="0"/>
              </a:rPr>
              <a:t> </a:t>
            </a:r>
            <a:r>
              <a:rPr lang="pl-PL" sz="4800" b="1" dirty="0" err="1" smtClean="0">
                <a:latin typeface="Calibri" pitchFamily="34" charset="0"/>
              </a:rPr>
              <a:t>attention</a:t>
            </a:r>
            <a:endParaRPr lang="pl-PL" sz="4800" b="1" dirty="0">
              <a:latin typeface="Calibri" pitchFamily="34" charset="0"/>
            </a:endParaRPr>
          </a:p>
        </p:txBody>
      </p:sp>
      <p:pic>
        <p:nvPicPr>
          <p:cNvPr id="4" name="Symbol zastępczy zawartości 3" descr="Alt Imag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277347" cy="9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508104" y="57332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</a:t>
            </a:r>
            <a:r>
              <a:rPr lang="pl-PL" dirty="0" err="1" smtClean="0"/>
              <a:t>repared</a:t>
            </a:r>
            <a:r>
              <a:rPr lang="pl-PL" dirty="0" smtClean="0"/>
              <a:t> by: </a:t>
            </a:r>
            <a:r>
              <a:rPr lang="pl-PL" b="1" dirty="0" err="1" smtClean="0"/>
              <a:t>Pawel</a:t>
            </a:r>
            <a:r>
              <a:rPr lang="pl-PL" b="1" dirty="0" smtClean="0"/>
              <a:t> </a:t>
            </a:r>
            <a:r>
              <a:rPr lang="pl-PL" b="1" dirty="0" err="1" smtClean="0"/>
              <a:t>Posnik</a:t>
            </a:r>
            <a:endParaRPr lang="pl-P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 Grójec\Documents\ERASMUS+ 2014-2016\VISITS\NORWAY\PREZENTACJE\ZDJECIA DO PREZENTACJI E-TWINNING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35325" cy="487130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5216860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eTwinning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offers a platform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staff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working in a school in one of the European countries involved, to communicate, collaborate, develop projects, share and, in short, feel and be part of </a:t>
            </a:r>
            <a:r>
              <a:rPr lang="pl-PL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most exciting learning community in Europe. 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642174"/>
            <a:ext cx="759633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eTwinning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action promotes school collaboration in Europe through the use of Information and Communication Technologies (ICT) by providing support, tools and services for schools. </a:t>
            </a:r>
            <a:endParaRPr lang="pl-PL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3356992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The Portal provides online tools for teachers to find partners, set up projects, share ideas, exchange best practice and start working together, immediately using </a:t>
            </a:r>
            <a:r>
              <a:rPr lang="en-US" sz="2800" dirty="0" smtClean="0">
                <a:latin typeface="Calibri" pitchFamily="34" charset="0"/>
              </a:rPr>
              <a:t>various </a:t>
            </a:r>
            <a:r>
              <a:rPr lang="en-US" sz="2800" dirty="0" smtClean="0">
                <a:latin typeface="Calibri" pitchFamily="34" charset="0"/>
              </a:rPr>
              <a:t>tools available on the </a:t>
            </a:r>
            <a:r>
              <a:rPr lang="en-US" sz="2800" dirty="0" err="1" smtClean="0">
                <a:latin typeface="Calibri" pitchFamily="34" charset="0"/>
              </a:rPr>
              <a:t>eTwinning</a:t>
            </a:r>
            <a:r>
              <a:rPr lang="en-US" sz="2800" dirty="0" smtClean="0">
                <a:latin typeface="Calibri" pitchFamily="34" charset="0"/>
              </a:rPr>
              <a:t> platform. </a:t>
            </a:r>
            <a:endParaRPr lang="pl-PL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568952" cy="582960"/>
          </a:xfrm>
        </p:spPr>
        <p:txBody>
          <a:bodyPr/>
          <a:lstStyle/>
          <a:p>
            <a:r>
              <a:rPr lang="en-US" sz="2000" b="1" dirty="0" smtClean="0">
                <a:latin typeface="Calibri" pitchFamily="34" charset="0"/>
              </a:rPr>
              <a:t>Home  Profile  Projects  Find </a:t>
            </a:r>
            <a:r>
              <a:rPr lang="en-US" sz="2000" b="1" dirty="0" err="1" smtClean="0">
                <a:latin typeface="Calibri" pitchFamily="34" charset="0"/>
              </a:rPr>
              <a:t>eTwinners</a:t>
            </a:r>
            <a:r>
              <a:rPr lang="en-US" sz="2000" b="1" dirty="0" smtClean="0">
                <a:latin typeface="Calibri" pitchFamily="34" charset="0"/>
              </a:rPr>
              <a:t>  Teachers Rooms  Resources  Helpdesk</a:t>
            </a:r>
            <a:endParaRPr lang="pl-PL" sz="2000" b="1" dirty="0">
              <a:latin typeface="Calibri" pitchFamily="34" charset="0"/>
            </a:endParaRPr>
          </a:p>
        </p:txBody>
      </p:sp>
      <p:pic>
        <p:nvPicPr>
          <p:cNvPr id="2050" name="Picture 2" descr="C:\Users\LO Grójec\Documents\ERASMUS+ 2014-2016\VISITS\NORWAY\PREZENTACJE\ZDJECIA DO PREZENTACJI E-TWINNING\2 eTwinning desk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09218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5610200" cy="1087016"/>
          </a:xfrm>
        </p:spPr>
        <p:txBody>
          <a:bodyPr/>
          <a:lstStyle/>
          <a:p>
            <a:pPr algn="ctr"/>
            <a:r>
              <a:rPr lang="pl-PL" sz="2000" b="1" dirty="0" err="1" smtClean="0">
                <a:latin typeface="Calibri" pitchFamily="34" charset="0"/>
              </a:rPr>
              <a:t>Create</a:t>
            </a:r>
            <a:r>
              <a:rPr lang="pl-PL" sz="2000" b="1" dirty="0" smtClean="0">
                <a:latin typeface="Calibri" pitchFamily="34" charset="0"/>
              </a:rPr>
              <a:t> a </a:t>
            </a:r>
            <a:r>
              <a:rPr lang="pl-PL" sz="2000" b="1" dirty="0" err="1" smtClean="0">
                <a:latin typeface="Calibri" pitchFamily="34" charset="0"/>
              </a:rPr>
              <a:t>new</a:t>
            </a:r>
            <a:r>
              <a:rPr lang="pl-PL" sz="2000" b="1" dirty="0" smtClean="0">
                <a:latin typeface="Calibri" pitchFamily="34" charset="0"/>
              </a:rPr>
              <a:t>  </a:t>
            </a:r>
            <a:r>
              <a:rPr lang="pl-PL" sz="2000" b="1" dirty="0" err="1" smtClean="0">
                <a:latin typeface="Calibri" pitchFamily="34" charset="0"/>
              </a:rPr>
              <a:t>project</a:t>
            </a:r>
            <a:r>
              <a:rPr lang="pl-PL" sz="2000" b="1" dirty="0" smtClean="0">
                <a:latin typeface="Calibri" pitchFamily="34" charset="0"/>
              </a:rPr>
              <a:t> and go to </a:t>
            </a:r>
            <a:r>
              <a:rPr lang="pl-PL" sz="2000" b="1" dirty="0" err="1" smtClean="0">
                <a:latin typeface="Calibri" pitchFamily="34" charset="0"/>
              </a:rPr>
              <a:t>Twin</a:t>
            </a:r>
            <a:r>
              <a:rPr lang="pl-PL" sz="2000" b="1" dirty="0" smtClean="0">
                <a:latin typeface="Calibri" pitchFamily="34" charset="0"/>
              </a:rPr>
              <a:t> </a:t>
            </a:r>
            <a:r>
              <a:rPr lang="pl-PL" sz="2000" b="1" dirty="0" err="1" smtClean="0">
                <a:latin typeface="Calibri" pitchFamily="34" charset="0"/>
              </a:rPr>
              <a:t>Space</a:t>
            </a:r>
            <a:r>
              <a:rPr lang="pl-PL" sz="2000" b="1" dirty="0" smtClean="0">
                <a:latin typeface="Calibri" pitchFamily="34" charset="0"/>
              </a:rPr>
              <a:t> .</a:t>
            </a:r>
            <a:br>
              <a:rPr lang="pl-PL" sz="2000" b="1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The </a:t>
            </a:r>
            <a:r>
              <a:rPr lang="en-US" sz="2000" b="1" dirty="0" err="1" smtClean="0">
                <a:latin typeface="Calibri" pitchFamily="34" charset="0"/>
              </a:rPr>
              <a:t>eTwinning</a:t>
            </a:r>
            <a:r>
              <a:rPr lang="en-US" sz="2000" b="1" dirty="0" smtClean="0">
                <a:latin typeface="Calibri" pitchFamily="34" charset="0"/>
              </a:rPr>
              <a:t> Portal (www.etwinning.net) is the main meeting point and workspace for the action.</a:t>
            </a:r>
            <a:endParaRPr lang="pl-PL" sz="2000" b="1" dirty="0">
              <a:latin typeface="Calibri" pitchFamily="34" charset="0"/>
            </a:endParaRPr>
          </a:p>
        </p:txBody>
      </p:sp>
      <p:pic>
        <p:nvPicPr>
          <p:cNvPr id="3074" name="Picture 2" descr="C:\Users\LO Grójec\Documents\ERASMUS+ 2014-2016\VISITS\NORWAY\PREZENTACJE\ZDJECIA DO PREZENTACJI E-TWINNING\3 proj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58310" cy="4811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1719392"/>
            <a:ext cx="7596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9552" y="76470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The Portal provides online tools for teachers to find partners, set up projects, share ideas, exchange best practice and start working together, immediately using various </a:t>
            </a:r>
            <a:r>
              <a:rPr lang="en-US" sz="2800" dirty="0" err="1" smtClean="0">
                <a:latin typeface="Calibri" pitchFamily="34" charset="0"/>
              </a:rPr>
              <a:t>customised</a:t>
            </a:r>
            <a:r>
              <a:rPr lang="en-US" sz="2800" dirty="0" smtClean="0">
                <a:latin typeface="Calibri" pitchFamily="34" charset="0"/>
              </a:rPr>
              <a:t> tools available on the </a:t>
            </a:r>
            <a:r>
              <a:rPr lang="en-US" sz="2800" dirty="0" err="1" smtClean="0">
                <a:latin typeface="Calibri" pitchFamily="34" charset="0"/>
              </a:rPr>
              <a:t>eTwinning</a:t>
            </a:r>
            <a:r>
              <a:rPr lang="en-US" sz="2800" dirty="0" smtClean="0">
                <a:latin typeface="Calibri" pitchFamily="34" charset="0"/>
              </a:rPr>
              <a:t> platform. </a:t>
            </a:r>
            <a:endParaRPr lang="pl-PL" sz="2800" dirty="0" smtClean="0">
              <a:latin typeface="Calibri" pitchFamily="34" charset="0"/>
            </a:endParaRPr>
          </a:p>
          <a:p>
            <a:endParaRPr lang="pl-PL" sz="2800" dirty="0" smtClean="0">
              <a:latin typeface="Calibri" pitchFamily="34" charset="0"/>
            </a:endParaRPr>
          </a:p>
          <a:p>
            <a:endParaRPr lang="pl-PL" sz="2800" dirty="0" smtClean="0">
              <a:latin typeface="Calibri" pitchFamily="34" charset="0"/>
            </a:endParaRPr>
          </a:p>
          <a:p>
            <a:endParaRPr lang="pl-PL" sz="2800" dirty="0" smtClean="0">
              <a:latin typeface="Calibri" pitchFamily="34" charset="0"/>
            </a:endParaRPr>
          </a:p>
          <a:p>
            <a:endParaRPr lang="pl-PL" sz="2800" dirty="0">
              <a:latin typeface="Calibri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3212976"/>
            <a:ext cx="72036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eachers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experts in education and ICT, representatives of European institutions and national ministries of education talk about their experience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eTwinning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what they have learned, what they've enjoyed, including their advice and tips.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Alt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1719392"/>
            <a:ext cx="7596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836712"/>
            <a:ext cx="77768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started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eTwinning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 as easy as 1,2,3…4!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Step 1: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See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what’s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out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already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discover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eTwinning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Groups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that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you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mau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join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Step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2: Register on </a:t>
            </a:r>
            <a:r>
              <a:rPr kumimoji="0" lang="pl-PL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eTwinning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baseline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Step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3: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Develop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your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eTwinning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experience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exchange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ideas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with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other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eTwinners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Step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4: Start </a:t>
            </a:r>
            <a:r>
              <a:rPr kumimoji="0" lang="pl-PL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working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your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partners.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 Grójec\Documents\ERASMUS+ 2014-2016\VISITS\NORWAY\PREZENTACJE\ZDJECIA DO PREZENTACJI E-TWINNING\4 twin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53064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11960" y="5589240"/>
            <a:ext cx="1217712" cy="438944"/>
          </a:xfrm>
        </p:spPr>
        <p:txBody>
          <a:bodyPr/>
          <a:lstStyle/>
          <a:p>
            <a:r>
              <a:rPr lang="pl-PL" sz="2400" b="1" dirty="0" err="1" smtClean="0">
                <a:latin typeface="Calibri" pitchFamily="34" charset="0"/>
              </a:rPr>
              <a:t>Pages</a:t>
            </a:r>
            <a:endParaRPr lang="pl-PL" sz="2400" b="1" dirty="0">
              <a:latin typeface="Calibri" pitchFamily="34" charset="0"/>
            </a:endParaRPr>
          </a:p>
        </p:txBody>
      </p:sp>
      <p:pic>
        <p:nvPicPr>
          <p:cNvPr id="5122" name="Picture 2" descr="C:\Users\LO Grójec\Documents\ERASMUS+ 2014-2016\VISITS\NORWAY\PREZENTACJE\ZDJECIA DO PREZENTACJI E-TWINNING\5 p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24988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325</Words>
  <Application>Microsoft Office PowerPoint</Application>
  <PresentationFormat>Pokaz na ekranie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NewsPrint</vt:lpstr>
      <vt:lpstr>Slajd 1</vt:lpstr>
      <vt:lpstr>Slajd 2</vt:lpstr>
      <vt:lpstr>Slajd 3</vt:lpstr>
      <vt:lpstr>Home  Profile  Projects  Find eTwinners  Teachers Rooms  Resources  Helpdesk</vt:lpstr>
      <vt:lpstr>Create a new  project and go to Twin Space . The eTwinning Portal (www.etwinning.net) is the main meeting point and workspace for the action.</vt:lpstr>
      <vt:lpstr>Slajd 6</vt:lpstr>
      <vt:lpstr>Slajd 7</vt:lpstr>
      <vt:lpstr>Slajd 8</vt:lpstr>
      <vt:lpstr>Pages</vt:lpstr>
      <vt:lpstr>SIFA folders – files/videos/images</vt:lpstr>
      <vt:lpstr>SIFA folders – files/videos/images</vt:lpstr>
      <vt:lpstr>Thank you for your attention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</dc:title>
  <dc:creator>Kowalski Ryszard</dc:creator>
  <cp:lastModifiedBy>LO Grójec</cp:lastModifiedBy>
  <cp:revision>75</cp:revision>
  <dcterms:created xsi:type="dcterms:W3CDTF">2011-10-17T17:25:53Z</dcterms:created>
  <dcterms:modified xsi:type="dcterms:W3CDTF">2015-02-07T19:50:30Z</dcterms:modified>
</cp:coreProperties>
</file>