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6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447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e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t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 med s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b-NO" smtClean="0"/>
              <a:t>Klikk for å redigere tekststiler i malen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n eller Usa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b-NO" smtClean="0"/>
              <a:t>Klikk for å redigere tekststiler i malen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Norway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SIFA- Safe Internet For All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37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Norway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Nature, landscape, fjords</a:t>
            </a:r>
          </a:p>
          <a:p>
            <a:r>
              <a:rPr lang="en-GB" dirty="0" smtClean="0"/>
              <a:t>Oslo is our capital </a:t>
            </a:r>
          </a:p>
          <a:p>
            <a:r>
              <a:rPr lang="en-GB" dirty="0" smtClean="0"/>
              <a:t>5 000 000 inhabitants  </a:t>
            </a:r>
          </a:p>
          <a:p>
            <a:r>
              <a:rPr lang="en-GB" dirty="0" smtClean="0"/>
              <a:t>Ranked as Best country to live in</a:t>
            </a:r>
          </a:p>
          <a:p>
            <a:r>
              <a:rPr lang="en-GB" dirty="0" smtClean="0"/>
              <a:t>86 % </a:t>
            </a:r>
            <a:r>
              <a:rPr lang="en-GB" dirty="0" smtClean="0">
                <a:sym typeface="Wingdings" panose="05000000000000000000" pitchFamily="2" charset="2"/>
              </a:rPr>
              <a:t> ethnic Norwegian</a:t>
            </a:r>
          </a:p>
          <a:p>
            <a:r>
              <a:rPr lang="en-GB" dirty="0" smtClean="0">
                <a:sym typeface="Wingdings" panose="05000000000000000000" pitchFamily="2" charset="2"/>
              </a:rPr>
              <a:t>1,3 %  Sami</a:t>
            </a:r>
          </a:p>
          <a:p>
            <a:endParaRPr lang="en-GB" dirty="0" smtClean="0"/>
          </a:p>
          <a:p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27" y="853624"/>
            <a:ext cx="3115256" cy="2344230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488" y="3545044"/>
            <a:ext cx="4718535" cy="247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65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Bergen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Second biggest city in Norway</a:t>
            </a:r>
          </a:p>
          <a:p>
            <a:r>
              <a:rPr lang="en-GB" dirty="0" smtClean="0"/>
              <a:t>Located at </a:t>
            </a:r>
            <a:r>
              <a:rPr lang="en-GB" dirty="0" smtClean="0"/>
              <a:t>the West </a:t>
            </a:r>
            <a:r>
              <a:rPr lang="en-GB" dirty="0" smtClean="0"/>
              <a:t>Coast</a:t>
            </a:r>
          </a:p>
          <a:p>
            <a:r>
              <a:rPr lang="en-GB" dirty="0" smtClean="0"/>
              <a:t>Rainy weather </a:t>
            </a:r>
          </a:p>
          <a:p>
            <a:r>
              <a:rPr lang="en-GB" dirty="0" smtClean="0"/>
              <a:t>Seven mountains</a:t>
            </a:r>
          </a:p>
          <a:p>
            <a:r>
              <a:rPr lang="en-GB" dirty="0" smtClean="0"/>
              <a:t>Bryggen </a:t>
            </a:r>
            <a:endParaRPr lang="en-GB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523" y="650045"/>
            <a:ext cx="4001150" cy="2915657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392" y="3968409"/>
            <a:ext cx="3945846" cy="2721494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3441" y="4157581"/>
            <a:ext cx="3619500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20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Os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139 km2 </a:t>
            </a:r>
          </a:p>
          <a:p>
            <a:r>
              <a:rPr lang="en-GB" dirty="0" smtClean="0"/>
              <a:t>Population </a:t>
            </a:r>
            <a:r>
              <a:rPr lang="en-GB" dirty="0" smtClean="0">
                <a:sym typeface="Wingdings" panose="05000000000000000000" pitchFamily="2" charset="2"/>
              </a:rPr>
              <a:t> 19 000</a:t>
            </a:r>
          </a:p>
          <a:p>
            <a:r>
              <a:rPr lang="en-GB" dirty="0" smtClean="0">
                <a:sym typeface="Wingdings" panose="05000000000000000000" pitchFamily="2" charset="2"/>
              </a:rPr>
              <a:t>Known for the Oselvar </a:t>
            </a:r>
          </a:p>
          <a:p>
            <a:r>
              <a:rPr lang="en-GB" dirty="0" smtClean="0">
                <a:sym typeface="Wingdings" panose="05000000000000000000" pitchFamily="2" charset="2"/>
              </a:rPr>
              <a:t>Oseana </a:t>
            </a:r>
          </a:p>
          <a:p>
            <a:r>
              <a:rPr lang="en-GB" dirty="0" smtClean="0">
                <a:sym typeface="Wingdings" panose="05000000000000000000" pitchFamily="2" charset="2"/>
              </a:rPr>
              <a:t>10 elementary schools </a:t>
            </a:r>
          </a:p>
          <a:p>
            <a:r>
              <a:rPr lang="en-GB" dirty="0" smtClean="0">
                <a:sym typeface="Wingdings" panose="05000000000000000000" pitchFamily="2" charset="2"/>
              </a:rPr>
              <a:t>2 Junior high schools</a:t>
            </a:r>
          </a:p>
          <a:p>
            <a:r>
              <a:rPr lang="en-GB" dirty="0" smtClean="0">
                <a:sym typeface="Wingdings" panose="05000000000000000000" pitchFamily="2" charset="2"/>
              </a:rPr>
              <a:t>2 senior high schools 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893" y="1886754"/>
            <a:ext cx="5834130" cy="433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58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Os High School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Different studies</a:t>
            </a:r>
          </a:p>
          <a:p>
            <a:r>
              <a:rPr lang="nb-NO" dirty="0" smtClean="0"/>
              <a:t> </a:t>
            </a:r>
            <a:r>
              <a:rPr lang="nb-NO" dirty="0" err="1" smtClean="0"/>
              <a:t>About</a:t>
            </a:r>
            <a:r>
              <a:rPr lang="nb-NO" dirty="0" smtClean="0"/>
              <a:t> 400 students </a:t>
            </a:r>
          </a:p>
          <a:p>
            <a:r>
              <a:rPr lang="nb-NO" dirty="0" smtClean="0"/>
              <a:t>33 different </a:t>
            </a:r>
            <a:r>
              <a:rPr lang="nb-NO" dirty="0" err="1" smtClean="0"/>
              <a:t>classes</a:t>
            </a:r>
            <a:r>
              <a:rPr lang="nb-NO" dirty="0" smtClean="0"/>
              <a:t> </a:t>
            </a:r>
          </a:p>
          <a:p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564" y="2271243"/>
            <a:ext cx="3947196" cy="351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73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Internet addiction</a:t>
            </a:r>
            <a:endParaRPr lang="nb-NO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204" y="2176529"/>
            <a:ext cx="6362162" cy="3773509"/>
          </a:xfrm>
        </p:spPr>
      </p:pic>
    </p:spTree>
    <p:extLst>
      <p:ext uri="{BB962C8B-B14F-4D97-AF65-F5344CB8AC3E}">
        <p14:creationId xmlns:p14="http://schemas.microsoft.com/office/powerpoint/2010/main" val="245932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Thank you!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5965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kse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Parallakse</Template>
  <TotalTime>870</TotalTime>
  <Words>92</Words>
  <Application>Microsoft Office PowerPoint</Application>
  <PresentationFormat>Widescreen</PresentationFormat>
  <Paragraphs>29</Paragraphs>
  <Slides>7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1" baseType="lpstr">
      <vt:lpstr>Arial</vt:lpstr>
      <vt:lpstr>Corbel</vt:lpstr>
      <vt:lpstr>Wingdings</vt:lpstr>
      <vt:lpstr>Parallakse</vt:lpstr>
      <vt:lpstr>Norway</vt:lpstr>
      <vt:lpstr>Norway</vt:lpstr>
      <vt:lpstr>Bergen</vt:lpstr>
      <vt:lpstr>Os</vt:lpstr>
      <vt:lpstr>Os High School</vt:lpstr>
      <vt:lpstr>Internet addiction</vt:lpstr>
      <vt:lpstr>Thank you!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Norway</dc:title>
  <dc:creator>Maria Lind</dc:creator>
  <cp:lastModifiedBy>Mona Stigen Heggeland</cp:lastModifiedBy>
  <cp:revision>20</cp:revision>
  <dcterms:created xsi:type="dcterms:W3CDTF">2014-11-28T23:26:49Z</dcterms:created>
  <dcterms:modified xsi:type="dcterms:W3CDTF">2014-12-29T12:47:57Z</dcterms:modified>
</cp:coreProperties>
</file>