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media1.mp4" ContentType="video/unknown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media1.gif" ContentType="video/unknown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3004800" cy="9753600"/>
  <p:notesSz cx="6858000" cy="9144000"/>
  <p:defaultTextStyle>
    <a:lvl1pPr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1pPr>
    <a:lvl2pPr indent="2286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2pPr>
    <a:lvl3pPr indent="4572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3pPr>
    <a:lvl4pPr indent="6858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4pPr>
    <a:lvl5pPr indent="9144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5pPr>
    <a:lvl6pPr indent="11430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6pPr>
    <a:lvl7pPr indent="13716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7pPr>
    <a:lvl8pPr indent="16002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8pPr>
    <a:lvl9pPr indent="18288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solidFill>
                <a:srgbClr val="7695B6"/>
              </a:solidFill>
              <a:prstDash val="solid"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solidFill>
                <a:srgbClr val="7695B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95B6"/>
              </a:solidFill>
              <a:prstDash val="solid"/>
              <a:miter lim="400000"/>
            </a:ln>
          </a:insideV>
        </a:tcBdr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BD8CD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EEBE2">
              <a:alpha val="85000"/>
            </a:srgbClr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A8A49D"/>
              </a:solidFill>
              <a:prstDash val="solid"/>
              <a:miter lim="400000"/>
            </a:ln>
          </a:left>
          <a:right>
            <a:ln w="12700" cap="flat">
              <a:solidFill>
                <a:srgbClr val="A8A49D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A8A49D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4C1BA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</a:tcStyle>
    </a:firstCol>
    <a:la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D6D3CB"/>
              </a:solidFill>
              <a:prstDash val="solid"/>
              <a:miter lim="400000"/>
            </a:ln>
          </a:insideV>
        </a:tcBdr>
        <a:fill>
          <a:solidFill>
            <a:srgbClr val="8C8982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8A49D"/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8A49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D6D3CB"/>
              </a:solidFill>
              <a:prstDash val="solid"/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D6D3CB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6D3CB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D6D3CB"/>
              </a:solidFill>
              <a:prstDash val="solid"/>
              <a:miter lim="400000"/>
            </a:ln>
          </a:bottom>
          <a:insideH>
            <a:ln w="254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42" name="Shape 4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/>
          <p:nvPr/>
        </p:nvSpPr>
        <p:spPr>
          <a:xfrm>
            <a:off x="406400" y="86233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" name="Shape 8"/>
          <p:cNvSpPr/>
          <p:nvPr/>
        </p:nvSpPr>
        <p:spPr>
          <a:xfrm>
            <a:off x="406400" y="86741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" name="Shape 9"/>
          <p:cNvSpPr/>
          <p:nvPr>
            <p:ph type="title"/>
          </p:nvPr>
        </p:nvSpPr>
        <p:spPr>
          <a:xfrm>
            <a:off x="355600" y="59055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Titeltext</a:t>
            </a:r>
          </a:p>
        </p:txBody>
      </p:sp>
      <p:sp>
        <p:nvSpPr>
          <p:cNvPr id="10" name="Shape 10"/>
          <p:cNvSpPr/>
          <p:nvPr>
            <p:ph type="body" idx="1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2286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4572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6858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9144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ett</a:t>
            </a:r>
            <a:endParaRPr sz="2400">
              <a:solidFill>
                <a:srgbClr val="5C86B9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två</a:t>
            </a:r>
            <a:endParaRPr sz="2400">
              <a:solidFill>
                <a:srgbClr val="5C86B9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tre</a:t>
            </a:r>
            <a:endParaRPr sz="2400">
              <a:solidFill>
                <a:srgbClr val="5C86B9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fyra</a:t>
            </a:r>
            <a:endParaRPr sz="2400">
              <a:solidFill>
                <a:srgbClr val="5C86B9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fem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>
            <a:off x="406400" y="86233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" name="Shape 13"/>
          <p:cNvSpPr/>
          <p:nvPr/>
        </p:nvSpPr>
        <p:spPr>
          <a:xfrm>
            <a:off x="406400" y="86741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Shape 14"/>
          <p:cNvSpPr/>
          <p:nvPr>
            <p:ph type="title"/>
          </p:nvPr>
        </p:nvSpPr>
        <p:spPr>
          <a:xfrm>
            <a:off x="355600" y="6908800"/>
            <a:ext cx="12293600" cy="1104900"/>
          </a:xfrm>
          <a:prstGeom prst="rect">
            <a:avLst/>
          </a:prstGeom>
        </p:spPr>
        <p:txBody>
          <a:bodyPr anchor="b"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Titeltext</a:t>
            </a:r>
          </a:p>
        </p:txBody>
      </p:sp>
      <p:sp>
        <p:nvSpPr>
          <p:cNvPr id="15" name="Shape 15"/>
          <p:cNvSpPr/>
          <p:nvPr>
            <p:ph type="body" idx="1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2286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4572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6858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9144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ett</a:t>
            </a:r>
            <a:endParaRPr sz="2400">
              <a:solidFill>
                <a:srgbClr val="5C86B9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två</a:t>
            </a:r>
            <a:endParaRPr sz="2400">
              <a:solidFill>
                <a:srgbClr val="5C86B9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tre</a:t>
            </a:r>
            <a:endParaRPr sz="2400">
              <a:solidFill>
                <a:srgbClr val="5C86B9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fyra</a:t>
            </a:r>
            <a:endParaRPr sz="2400">
              <a:solidFill>
                <a:srgbClr val="5C86B9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fem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/>
        </p:nvSpPr>
        <p:spPr>
          <a:xfrm>
            <a:off x="406400" y="48641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8" name="Shape 18"/>
          <p:cNvSpPr/>
          <p:nvPr/>
        </p:nvSpPr>
        <p:spPr>
          <a:xfrm>
            <a:off x="406400" y="49149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9" name="Shape 19"/>
          <p:cNvSpPr/>
          <p:nvPr>
            <p:ph type="title"/>
          </p:nvPr>
        </p:nvSpPr>
        <p:spPr>
          <a:xfrm>
            <a:off x="355600" y="26289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Titeltext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406400" y="5270500"/>
            <a:ext cx="5689600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2" name="Shape 22"/>
          <p:cNvSpPr/>
          <p:nvPr/>
        </p:nvSpPr>
        <p:spPr>
          <a:xfrm>
            <a:off x="406400" y="5321300"/>
            <a:ext cx="5689600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3" name="Shape 23"/>
          <p:cNvSpPr/>
          <p:nvPr>
            <p:ph type="title"/>
          </p:nvPr>
        </p:nvSpPr>
        <p:spPr>
          <a:xfrm>
            <a:off x="355600" y="1930400"/>
            <a:ext cx="5816600" cy="3238500"/>
          </a:xfrm>
          <a:prstGeom prst="rect">
            <a:avLst/>
          </a:prstGeom>
        </p:spPr>
        <p:txBody>
          <a:bodyPr anchor="b"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Titeltext</a:t>
            </a:r>
          </a:p>
        </p:txBody>
      </p:sp>
      <p:sp>
        <p:nvSpPr>
          <p:cNvPr id="24" name="Shape 24"/>
          <p:cNvSpPr/>
          <p:nvPr>
            <p:ph type="body" idx="1"/>
          </p:nvPr>
        </p:nvSpPr>
        <p:spPr>
          <a:xfrm>
            <a:off x="355600" y="5410200"/>
            <a:ext cx="5816600" cy="33655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2286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4572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6858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9144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ett</a:t>
            </a:r>
            <a:endParaRPr sz="2400">
              <a:solidFill>
                <a:srgbClr val="5C86B9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två</a:t>
            </a:r>
            <a:endParaRPr sz="2400">
              <a:solidFill>
                <a:srgbClr val="5C86B9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tre</a:t>
            </a:r>
            <a:endParaRPr sz="2400">
              <a:solidFill>
                <a:srgbClr val="5C86B9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fyra</a:t>
            </a:r>
            <a:endParaRPr sz="2400">
              <a:solidFill>
                <a:srgbClr val="5C86B9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Brödtext nivå fem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Titeltext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Titeltext</a:t>
            </a:r>
          </a:p>
        </p:txBody>
      </p:sp>
      <p:sp>
        <p:nvSpPr>
          <p:cNvPr id="29" name="Shape 2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800"/>
              <a:t>Brödtext nivå ett</a:t>
            </a:r>
            <a:endParaRPr sz="3800"/>
          </a:p>
          <a:p>
            <a:pPr lvl="1">
              <a:defRPr sz="1800"/>
            </a:pPr>
            <a:r>
              <a:rPr sz="3800"/>
              <a:t>Brödtext nivå två</a:t>
            </a:r>
            <a:endParaRPr sz="3800"/>
          </a:p>
          <a:p>
            <a:pPr lvl="2">
              <a:defRPr sz="1800"/>
            </a:pPr>
            <a:r>
              <a:rPr sz="3800"/>
              <a:t>Brödtext nivå tre</a:t>
            </a:r>
            <a:endParaRPr sz="3800"/>
          </a:p>
          <a:p>
            <a:pPr lvl="3">
              <a:defRPr sz="1800"/>
            </a:pPr>
            <a:r>
              <a:rPr sz="3800"/>
              <a:t>Brödtext nivå fyra</a:t>
            </a:r>
            <a:endParaRPr sz="3800"/>
          </a:p>
          <a:p>
            <a:pPr lvl="4">
              <a:defRPr sz="1800"/>
            </a:pPr>
            <a:r>
              <a:rPr sz="3800"/>
              <a:t>Brödtext nivå fem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406400" y="2565400"/>
            <a:ext cx="5689600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2" name="Shape 32"/>
          <p:cNvSpPr/>
          <p:nvPr/>
        </p:nvSpPr>
        <p:spPr>
          <a:xfrm>
            <a:off x="406400" y="2616200"/>
            <a:ext cx="5689600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3" name="Shape 33"/>
          <p:cNvSpPr/>
          <p:nvPr>
            <p:ph type="title"/>
          </p:nvPr>
        </p:nvSpPr>
        <p:spPr>
          <a:xfrm>
            <a:off x="355600" y="444500"/>
            <a:ext cx="5816600" cy="2044700"/>
          </a:xfrm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Titeltext</a:t>
            </a:r>
          </a:p>
        </p:txBody>
      </p:sp>
      <p:sp>
        <p:nvSpPr>
          <p:cNvPr id="34" name="Shape 34"/>
          <p:cNvSpPr/>
          <p:nvPr>
            <p:ph type="body" idx="1"/>
          </p:nvPr>
        </p:nvSpPr>
        <p:spPr>
          <a:xfrm>
            <a:off x="355600" y="2984500"/>
            <a:ext cx="5816600" cy="6324600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3000"/>
            </a:lvl1pPr>
            <a:lvl2pPr marL="762000" indent="-381000">
              <a:spcBef>
                <a:spcPts val="3800"/>
              </a:spcBef>
              <a:defRPr sz="3000"/>
            </a:lvl2pPr>
            <a:lvl3pPr marL="1143000" indent="-381000">
              <a:spcBef>
                <a:spcPts val="3800"/>
              </a:spcBef>
              <a:defRPr sz="3000"/>
            </a:lvl3pPr>
            <a:lvl4pPr marL="1524000" indent="-381000">
              <a:spcBef>
                <a:spcPts val="3800"/>
              </a:spcBef>
              <a:defRPr sz="3000"/>
            </a:lvl4pPr>
            <a:lvl5pPr marL="1905000" indent="-381000">
              <a:spcBef>
                <a:spcPts val="3800"/>
              </a:spcBef>
              <a:defRPr sz="3000"/>
            </a:lvl5pPr>
          </a:lstStyle>
          <a:p>
            <a:pPr lvl="0">
              <a:defRPr sz="1800"/>
            </a:pPr>
            <a:r>
              <a:rPr sz="3000"/>
              <a:t>Brödtext nivå ett</a:t>
            </a:r>
            <a:endParaRPr sz="3000"/>
          </a:p>
          <a:p>
            <a:pPr lvl="1">
              <a:defRPr sz="1800"/>
            </a:pPr>
            <a:r>
              <a:rPr sz="3000"/>
              <a:t>Brödtext nivå två</a:t>
            </a:r>
            <a:endParaRPr sz="3000"/>
          </a:p>
          <a:p>
            <a:pPr lvl="2">
              <a:defRPr sz="1800"/>
            </a:pPr>
            <a:r>
              <a:rPr sz="3000"/>
              <a:t>Brödtext nivå tre</a:t>
            </a:r>
            <a:endParaRPr sz="3000"/>
          </a:p>
          <a:p>
            <a:pPr lvl="3">
              <a:defRPr sz="1800"/>
            </a:pPr>
            <a:r>
              <a:rPr sz="3000"/>
              <a:t>Brödtext nivå fyra</a:t>
            </a:r>
            <a:endParaRPr sz="3000"/>
          </a:p>
          <a:p>
            <a:pPr lvl="4">
              <a:defRPr sz="1800"/>
            </a:pPr>
            <a:r>
              <a:rPr sz="3000"/>
              <a:t>Brödtext nivå fem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>
            <p:ph type="body" idx="1"/>
          </p:nvPr>
        </p:nvSpPr>
        <p:spPr>
          <a:xfrm>
            <a:off x="355600" y="444500"/>
            <a:ext cx="12293600" cy="8864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800"/>
              <a:t>Brödtext nivå ett</a:t>
            </a:r>
            <a:endParaRPr sz="3800"/>
          </a:p>
          <a:p>
            <a:pPr lvl="1">
              <a:defRPr sz="1800"/>
            </a:pPr>
            <a:r>
              <a:rPr sz="3800"/>
              <a:t>Brödtext nivå två</a:t>
            </a:r>
            <a:endParaRPr sz="3800"/>
          </a:p>
          <a:p>
            <a:pPr lvl="2">
              <a:defRPr sz="1800"/>
            </a:pPr>
            <a:r>
              <a:rPr sz="3800"/>
              <a:t>Brödtext nivå tre</a:t>
            </a:r>
            <a:endParaRPr sz="3800"/>
          </a:p>
          <a:p>
            <a:pPr lvl="3">
              <a:defRPr sz="1800"/>
            </a:pPr>
            <a:r>
              <a:rPr sz="3800"/>
              <a:t>Brödtext nivå fyra</a:t>
            </a:r>
            <a:endParaRPr sz="3800"/>
          </a:p>
          <a:p>
            <a:pPr lvl="4">
              <a:defRPr sz="1800"/>
            </a:pPr>
            <a:r>
              <a:rPr sz="3800"/>
              <a:t>Brödtext nivå fem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406400" y="25654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Shape 3"/>
          <p:cNvSpPr/>
          <p:nvPr/>
        </p:nvSpPr>
        <p:spPr>
          <a:xfrm>
            <a:off x="406400" y="26162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" name="Shape 4"/>
          <p:cNvSpPr/>
          <p:nvPr>
            <p:ph type="title"/>
          </p:nvPr>
        </p:nvSpPr>
        <p:spPr>
          <a:xfrm>
            <a:off x="355600" y="444500"/>
            <a:ext cx="12293600" cy="204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Titeltext</a:t>
            </a:r>
          </a:p>
        </p:txBody>
      </p:sp>
      <p:sp>
        <p:nvSpPr>
          <p:cNvPr id="5" name="Shape 5"/>
          <p:cNvSpPr/>
          <p:nvPr>
            <p:ph type="body" idx="1"/>
          </p:nvPr>
        </p:nvSpPr>
        <p:spPr>
          <a:xfrm>
            <a:off x="355600" y="2984500"/>
            <a:ext cx="12293600" cy="632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3800"/>
              <a:t>Brödtext nivå ett</a:t>
            </a:r>
            <a:endParaRPr sz="3800"/>
          </a:p>
          <a:p>
            <a:pPr lvl="1">
              <a:defRPr sz="1800"/>
            </a:pPr>
            <a:r>
              <a:rPr sz="3800"/>
              <a:t>Brödtext nivå två</a:t>
            </a:r>
            <a:endParaRPr sz="3800"/>
          </a:p>
          <a:p>
            <a:pPr lvl="2">
              <a:defRPr sz="1800"/>
            </a:pPr>
            <a:r>
              <a:rPr sz="3800"/>
              <a:t>Brödtext nivå tre</a:t>
            </a:r>
            <a:endParaRPr sz="3800"/>
          </a:p>
          <a:p>
            <a:pPr lvl="3">
              <a:defRPr sz="1800"/>
            </a:pPr>
            <a:r>
              <a:rPr sz="3800"/>
              <a:t>Brödtext nivå fyra</a:t>
            </a:r>
            <a:endParaRPr sz="3800"/>
          </a:p>
          <a:p>
            <a:pPr lvl="4">
              <a:defRPr sz="1800"/>
            </a:pPr>
            <a:r>
              <a:rPr sz="3800"/>
              <a:t>Brödtext nivå fem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spd="med" advClick="1"/>
  <p:txStyles>
    <p:titleStyle>
      <a:lvl1pPr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Didot"/>
        </a:defRPr>
      </a:lvl1pPr>
      <a:lvl2pPr indent="2286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Didot"/>
        </a:defRPr>
      </a:lvl2pPr>
      <a:lvl3pPr indent="4572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Didot"/>
        </a:defRPr>
      </a:lvl3pPr>
      <a:lvl4pPr indent="6858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Didot"/>
        </a:defRPr>
      </a:lvl4pPr>
      <a:lvl5pPr indent="9144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Didot"/>
        </a:defRPr>
      </a:lvl5pPr>
      <a:lvl6pPr indent="11430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Didot"/>
        </a:defRPr>
      </a:lvl6pPr>
      <a:lvl7pPr indent="13716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Didot"/>
        </a:defRPr>
      </a:lvl7pPr>
      <a:lvl8pPr indent="16002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Didot"/>
        </a:defRPr>
      </a:lvl8pPr>
      <a:lvl9pPr indent="18288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Didot"/>
        </a:defRPr>
      </a:lvl9pPr>
    </p:titleStyle>
    <p:bodyStyle>
      <a:lvl1pPr marL="508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1pPr>
      <a:lvl2pPr marL="1016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2pPr>
      <a:lvl3pPr marL="1524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3pPr>
      <a:lvl4pPr marL="2032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4pPr>
      <a:lvl5pPr marL="2540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5pPr>
      <a:lvl6pPr marL="3048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6pPr>
      <a:lvl7pPr marL="3556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7pPr>
      <a:lvl8pPr marL="4064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8pPr>
      <a:lvl9pPr marL="4572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9pPr>
    </p:bodyStyle>
    <p:otherStyle>
      <a:lvl1pPr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1pPr>
      <a:lvl2pPr indent="2286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2pPr>
      <a:lvl3pPr indent="4572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3pPr>
      <a:lvl4pPr indent="6858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4pPr>
      <a:lvl5pPr indent="9144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5pPr>
      <a:lvl6pPr indent="11430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6pPr>
      <a:lvl7pPr indent="13716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7pPr>
      <a:lvl8pPr indent="16002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8pPr>
      <a:lvl9pPr indent="18288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2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video" Target="../media/media1.mp4"/><Relationship Id="rId5" Type="http://schemas.microsoft.com/office/2007/relationships/media" Target="../media/media1.mp4"/><Relationship Id="rId6" Type="http://schemas.openxmlformats.org/officeDocument/2006/relationships/image" Target="../media/image5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Relationship Id="rId3" Type="http://schemas.openxmlformats.org/officeDocument/2006/relationships/image" Target="../media/image1.gif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Relationship Id="rId3" Type="http://schemas.openxmlformats.org/officeDocument/2006/relationships/image" Target="../media/image5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video" Target="../media/media1.gif"/><Relationship Id="rId3" Type="http://schemas.microsoft.com/office/2007/relationships/media" Target="../media/media1.gif"/><Relationship Id="rId4" Type="http://schemas.openxmlformats.org/officeDocument/2006/relationships/image" Target="../media/image1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title"/>
          </p:nvPr>
        </p:nvSpPr>
        <p:spPr>
          <a:xfrm>
            <a:off x="2667000" y="1414575"/>
            <a:ext cx="12293600" cy="2108201"/>
          </a:xfrm>
          <a:prstGeom prst="rect">
            <a:avLst/>
          </a:prstGeom>
        </p:spPr>
        <p:txBody>
          <a:bodyPr/>
          <a:lstStyle>
            <a:lvl1pPr>
              <a:defRPr spc="-186" sz="9300"/>
            </a:lvl1pPr>
          </a:lstStyle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86" sz="9300">
                <a:solidFill>
                  <a:srgbClr val="314864"/>
                </a:solidFill>
              </a:rPr>
              <a:t>Fridagymnasiet</a:t>
            </a:r>
          </a:p>
        </p:txBody>
      </p:sp>
      <p:sp>
        <p:nvSpPr>
          <p:cNvPr id="45" name="Shape 45"/>
          <p:cNvSpPr/>
          <p:nvPr>
            <p:ph type="body" idx="1"/>
          </p:nvPr>
        </p:nvSpPr>
        <p:spPr>
          <a:xfrm>
            <a:off x="2667000" y="3390900"/>
            <a:ext cx="12293600" cy="660599"/>
          </a:xfrm>
          <a:prstGeom prst="rect">
            <a:avLst/>
          </a:prstGeom>
        </p:spPr>
        <p:txBody>
          <a:bodyPr/>
          <a:lstStyle>
            <a:lvl1pPr defTabSz="508254">
              <a:spcBef>
                <a:spcPts val="800"/>
              </a:spcBef>
              <a:defRPr sz="3393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393">
                <a:solidFill>
                  <a:srgbClr val="5C86B9"/>
                </a:solidFill>
              </a:rPr>
              <a:t>Sweden, Vänersborg</a:t>
            </a:r>
          </a:p>
        </p:txBody>
      </p:sp>
      <p:pic>
        <p:nvPicPr>
          <p:cNvPr id="46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23200" y="4567322"/>
            <a:ext cx="5758400" cy="35846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Internet in our school</a:t>
            </a:r>
          </a:p>
        </p:txBody>
      </p:sp>
      <p:sp>
        <p:nvSpPr>
          <p:cNvPr id="91" name="Shape 91"/>
          <p:cNvSpPr/>
          <p:nvPr/>
        </p:nvSpPr>
        <p:spPr>
          <a:xfrm>
            <a:off x="612230" y="3708881"/>
            <a:ext cx="2935647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marL="401052" indent="-401052">
              <a:buClr>
                <a:srgbClr val="5C86B9"/>
              </a:buClr>
              <a:buSzPct val="70000"/>
              <a:buFont typeface="Zapf Dingbats"/>
              <a:buChar char="✤"/>
              <a:defRPr sz="1800">
                <a:solidFill>
                  <a:srgbClr val="000000"/>
                </a:solidFill>
              </a:defRPr>
            </a:pPr>
            <a:endParaRPr sz="3000">
              <a:solidFill>
                <a:srgbClr val="324863"/>
              </a:solidFill>
            </a:endParaRPr>
          </a:p>
        </p:txBody>
      </p:sp>
      <p:sp>
        <p:nvSpPr>
          <p:cNvPr id="92" name="Shape 92"/>
          <p:cNvSpPr/>
          <p:nvPr/>
        </p:nvSpPr>
        <p:spPr>
          <a:xfrm>
            <a:off x="672176" y="3352157"/>
            <a:ext cx="8490348" cy="467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marL="228600" indent="-228600" algn="l">
              <a:buSzPct val="100000"/>
              <a:buChar char="•"/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324863"/>
                </a:solidFill>
              </a:rPr>
              <a:t>It’s a very important learning tool</a:t>
            </a:r>
            <a:endParaRPr sz="3000">
              <a:solidFill>
                <a:srgbClr val="324863"/>
              </a:solidFill>
            </a:endParaRPr>
          </a:p>
          <a:p>
            <a:pPr lvl="0" algn="l">
              <a:defRPr sz="1800">
                <a:solidFill>
                  <a:srgbClr val="000000"/>
                </a:solidFill>
              </a:defRPr>
            </a:pPr>
            <a:endParaRPr sz="3000">
              <a:solidFill>
                <a:srgbClr val="324863"/>
              </a:solidFill>
            </a:endParaRPr>
          </a:p>
          <a:p>
            <a:pPr lvl="0" marL="228600" indent="-228600" algn="l">
              <a:buSzPct val="100000"/>
              <a:buChar char="•"/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324863"/>
                </a:solidFill>
              </a:rPr>
              <a:t>We use it in every class, even math and physics!</a:t>
            </a:r>
            <a:endParaRPr sz="3000">
              <a:solidFill>
                <a:srgbClr val="324863"/>
              </a:solidFill>
            </a:endParaRPr>
          </a:p>
          <a:p>
            <a:pPr lvl="0" algn="l">
              <a:defRPr sz="1800">
                <a:solidFill>
                  <a:srgbClr val="000000"/>
                </a:solidFill>
              </a:defRPr>
            </a:pPr>
            <a:endParaRPr sz="3000">
              <a:solidFill>
                <a:srgbClr val="324863"/>
              </a:solidFill>
            </a:endParaRPr>
          </a:p>
          <a:p>
            <a:pPr lvl="0" marL="228600" indent="-228600" algn="l">
              <a:buSzPct val="100000"/>
              <a:buChar char="•"/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324863"/>
                </a:solidFill>
              </a:rPr>
              <a:t>We use internet approximately 5-10 hours a day</a:t>
            </a:r>
            <a:endParaRPr sz="3000">
              <a:solidFill>
                <a:srgbClr val="324863"/>
              </a:solidFill>
            </a:endParaRPr>
          </a:p>
          <a:p>
            <a:pPr lvl="0" marL="228600" indent="-228600" algn="l">
              <a:buSzPct val="100000"/>
              <a:buChar char="•"/>
              <a:defRPr sz="1800">
                <a:solidFill>
                  <a:srgbClr val="000000"/>
                </a:solidFill>
              </a:defRPr>
            </a:pPr>
            <a:endParaRPr sz="3000">
              <a:solidFill>
                <a:srgbClr val="324863"/>
              </a:solidFill>
            </a:endParaRPr>
          </a:p>
          <a:p>
            <a:pPr lvl="0" marL="228600" indent="-228600" algn="l">
              <a:buSzPct val="100000"/>
              <a:buChar char="•"/>
              <a:defRPr sz="1800">
                <a:solidFill>
                  <a:srgbClr val="000000"/>
                </a:solidFill>
              </a:defRPr>
            </a:pPr>
            <a:endParaRPr sz="3000">
              <a:solidFill>
                <a:srgbClr val="324863"/>
              </a:solidFill>
            </a:endParaRPr>
          </a:p>
          <a:p>
            <a:pPr lvl="0" marL="228600" indent="-228600" algn="l">
              <a:buSzPct val="100000"/>
              <a:buChar char="•"/>
              <a:defRPr sz="1800">
                <a:solidFill>
                  <a:srgbClr val="000000"/>
                </a:solidFill>
              </a:defRPr>
            </a:pPr>
            <a:endParaRPr sz="3000">
              <a:solidFill>
                <a:srgbClr val="324863"/>
              </a:solidFill>
            </a:endParaRPr>
          </a:p>
        </p:txBody>
      </p:sp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Question</a:t>
            </a:r>
          </a:p>
        </p:txBody>
      </p:sp>
      <p:sp>
        <p:nvSpPr>
          <p:cNvPr id="95" name="Shape 9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800"/>
              <a:t>Have you ever thought that your cellphone has called or buzzed in your pocket when it actually hasn’t?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50" sz="7500"/>
            </a:lvl1pPr>
          </a:lstStyle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50" sz="7500">
                <a:solidFill>
                  <a:srgbClr val="314864"/>
                </a:solidFill>
              </a:rPr>
              <a:t>This is us</a:t>
            </a:r>
          </a:p>
        </p:txBody>
      </p:sp>
      <p:sp>
        <p:nvSpPr>
          <p:cNvPr id="49" name="Shape 49"/>
          <p:cNvSpPr/>
          <p:nvPr/>
        </p:nvSpPr>
        <p:spPr>
          <a:xfrm rot="20922924">
            <a:off x="1750497" y="3994720"/>
            <a:ext cx="4981060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000">
                <a:solidFill>
                  <a:srgbClr val="324863"/>
                </a:solidFill>
              </a:rPr>
              <a:t>Malin Hoffmann</a:t>
            </a:r>
          </a:p>
        </p:txBody>
      </p:sp>
      <p:sp>
        <p:nvSpPr>
          <p:cNvPr id="50" name="Shape 50"/>
          <p:cNvSpPr/>
          <p:nvPr/>
        </p:nvSpPr>
        <p:spPr>
          <a:xfrm rot="889189">
            <a:off x="7329037" y="4965699"/>
            <a:ext cx="3452126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9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900">
                <a:solidFill>
                  <a:srgbClr val="324863"/>
                </a:solidFill>
              </a:rPr>
              <a:t>Per Isberg</a:t>
            </a:r>
          </a:p>
        </p:txBody>
      </p:sp>
      <p:sp>
        <p:nvSpPr>
          <p:cNvPr id="51" name="Shape 51"/>
          <p:cNvSpPr/>
          <p:nvPr/>
        </p:nvSpPr>
        <p:spPr>
          <a:xfrm>
            <a:off x="2057331" y="6311900"/>
            <a:ext cx="4775338" cy="95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1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100">
                <a:solidFill>
                  <a:srgbClr val="324863"/>
                </a:solidFill>
              </a:rPr>
              <a:t>Carl Österbrand</a:t>
            </a:r>
          </a:p>
        </p:txBody>
      </p:sp>
      <p:sp>
        <p:nvSpPr>
          <p:cNvPr id="52" name="Shape 52"/>
          <p:cNvSpPr/>
          <p:nvPr/>
        </p:nvSpPr>
        <p:spPr>
          <a:xfrm rot="21066339">
            <a:off x="6330652" y="7518400"/>
            <a:ext cx="4610696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2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324863"/>
                </a:solidFill>
              </a:rPr>
              <a:t>Elin Andersson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presetClass="entr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presetClass="entr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0" grpId="2"/>
      <p:bldP build="whole" bldLvl="1" animBg="1" rev="0" advAuto="0" spid="51" grpId="3"/>
      <p:bldP build="whole" bldLvl="1" animBg="1" rev="0" advAuto="0" spid="49" grpId="1"/>
      <p:bldP build="whole" bldLvl="1" animBg="1" rev="0" advAuto="0" spid="52" grpId="4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Just Swedish things</a:t>
            </a:r>
          </a:p>
        </p:txBody>
      </p:sp>
      <p:sp>
        <p:nvSpPr>
          <p:cNvPr id="55" name="Shape 55"/>
          <p:cNvSpPr/>
          <p:nvPr>
            <p:ph type="body" idx="1"/>
          </p:nvPr>
        </p:nvSpPr>
        <p:spPr>
          <a:xfrm>
            <a:off x="1168400" y="8382049"/>
            <a:ext cx="12357100" cy="927051"/>
          </a:xfrm>
          <a:prstGeom prst="rect">
            <a:avLst/>
          </a:prstGeom>
        </p:spPr>
        <p:txBody>
          <a:bodyPr/>
          <a:lstStyle>
            <a:lvl1pPr marL="0" indent="0" defTabSz="531622">
              <a:spcBef>
                <a:spcPts val="3800"/>
              </a:spcBef>
              <a:buClrTx/>
              <a:buSzTx/>
              <a:buFontTx/>
              <a:buNone/>
              <a:defRPr sz="4914"/>
            </a:lvl1pPr>
          </a:lstStyle>
          <a:p>
            <a:pPr lvl="0">
              <a:defRPr sz="1800"/>
            </a:pPr>
            <a:r>
              <a:rPr sz="4914"/>
              <a:t>Alfred Nobel</a:t>
            </a:r>
          </a:p>
        </p:txBody>
      </p:sp>
      <p:pic>
        <p:nvPicPr>
          <p:cNvPr id="56" name="bomb-157150_640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 rot="676657">
            <a:off x="8421885" y="2747423"/>
            <a:ext cx="3399377" cy="679875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alfred2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88916" y="2743326"/>
            <a:ext cx="4017836" cy="56249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xi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down)" transition="out">
                                      <p:cBhvr>
                                        <p:cTn id="6" dur="2500" fill="hold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w6Q2nYU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400412" y="3267481"/>
            <a:ext cx="2039423" cy="5758638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Shape 60"/>
          <p:cNvSpPr/>
          <p:nvPr>
            <p:ph type="title"/>
          </p:nvPr>
        </p:nvSpPr>
        <p:spPr>
          <a:xfrm>
            <a:off x="355600" y="438150"/>
            <a:ext cx="12293600" cy="2044700"/>
          </a:xfrm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Just Swedish things</a:t>
            </a:r>
          </a:p>
        </p:txBody>
      </p:sp>
      <p:pic>
        <p:nvPicPr>
          <p:cNvPr id="61" name="127809_ori_zlatan_ibrahimovic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16249" y="3361878"/>
            <a:ext cx="3807748" cy="5569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62" name="1 Zlatan Ibrahimovic Goal vs  England   Short Football Videos.mp4"/>
          <p:cNvPicPr/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1251842" y="3709615"/>
            <a:ext cx="5206233" cy="5206232"/>
          </a:xfrm>
          <a:prstGeom prst="rect">
            <a:avLst/>
          </a:prstGeom>
        </p:spPr>
      </p:pic>
      <p:sp>
        <p:nvSpPr>
          <p:cNvPr id="63" name="Shape 63"/>
          <p:cNvSpPr/>
          <p:nvPr/>
        </p:nvSpPr>
        <p:spPr>
          <a:xfrm>
            <a:off x="355600" y="476250"/>
            <a:ext cx="12293600" cy="204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l">
              <a:defRPr spc="-128" sz="6400">
                <a:solidFill>
                  <a:srgbClr val="314864"/>
                </a:solidFill>
                <a:latin typeface="+mn-lt"/>
                <a:ea typeface="+mn-ea"/>
                <a:cs typeface="+mn-cs"/>
                <a:sym typeface="Didot"/>
              </a:defRPr>
            </a:lvl1pPr>
          </a:lstStyle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The Swedish king</a:t>
            </a:r>
          </a:p>
        </p:txBody>
      </p:sp>
      <p:sp>
        <p:nvSpPr>
          <p:cNvPr id="64" name="Shape 64"/>
          <p:cNvSpPr/>
          <p:nvPr/>
        </p:nvSpPr>
        <p:spPr>
          <a:xfrm>
            <a:off x="355600" y="476250"/>
            <a:ext cx="12293600" cy="204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  <a:latin typeface="+mn-lt"/>
                <a:ea typeface="+mn-ea"/>
                <a:cs typeface="+mn-cs"/>
                <a:sym typeface="Didot"/>
              </a:rPr>
              <a:t>The </a:t>
            </a:r>
            <a:r>
              <a:rPr b="1" spc="-128" sz="6400">
                <a:solidFill>
                  <a:srgbClr val="314864"/>
                </a:solidFill>
                <a:latin typeface="+mn-lt"/>
                <a:ea typeface="+mn-ea"/>
                <a:cs typeface="+mn-cs"/>
                <a:sym typeface="Didot"/>
              </a:rPr>
              <a:t>REAL </a:t>
            </a:r>
            <a:r>
              <a:rPr spc="-128" sz="6400">
                <a:solidFill>
                  <a:srgbClr val="314864"/>
                </a:solidFill>
                <a:latin typeface="+mn-lt"/>
                <a:ea typeface="+mn-ea"/>
                <a:cs typeface="+mn-cs"/>
                <a:sym typeface="Didot"/>
              </a:rPr>
              <a:t>Swedish king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presetClass="mediacall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6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presetClass="exi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10" dur="400" fill="hold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nodeType="clickEffect" presetClass="entr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6" dur="6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presetClass="exi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20" dur="100" fill="hold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nodeType="clickEffect" presetClass="exit" presetSubtype="0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25" dur="1000" fill="hold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presetClass="entr" presetSubtype="1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clickEffect" presetClass="entr" presetSubtype="1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8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presetClass="entr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45" fill="hold" display="0">
                  <p:stCondLst>
                    <p:cond delay="indefinite"/>
                  </p:stCondLst>
                </p:cTn>
                <p:tgtEl>
                  <p:spTgt spid="62"/>
                </p:tgtEl>
              </p:cMediaNode>
            </p:video>
          </p:childTnLst>
        </p:cTn>
      </p:par>
    </p:tnLst>
    <p:bldLst>
      <p:bldP build="whole" bldLvl="1" animBg="1" rev="0" advAuto="0" spid="60" grpId="2"/>
      <p:bldP build="whole" bldLvl="1" animBg="1" rev="0" advAuto="0" spid="62" grpId="1"/>
      <p:bldP build="whole" bldLvl="1" animBg="1" rev="0" advAuto="0" spid="63" grpId="3"/>
      <p:bldP build="whole" bldLvl="1" animBg="1" rev="0" advAuto="0" spid="63" grpId="4"/>
      <p:bldP build="whole" bldLvl="1" animBg="1" rev="0" advAuto="0" spid="59" grpId="5"/>
      <p:bldP build="whole" bldLvl="1" animBg="1" rev="0" advAuto="0" spid="64" grpId="6"/>
      <p:bldP build="whole" bldLvl="1" animBg="1" rev="0" advAuto="0" spid="61" grpId="7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Just Swedish things</a:t>
            </a:r>
          </a:p>
        </p:txBody>
      </p:sp>
      <p:sp>
        <p:nvSpPr>
          <p:cNvPr id="67" name="Shape 67"/>
          <p:cNvSpPr/>
          <p:nvPr>
            <p:ph type="body" idx="1"/>
          </p:nvPr>
        </p:nvSpPr>
        <p:spPr>
          <a:xfrm>
            <a:off x="355600" y="7405885"/>
            <a:ext cx="12293600" cy="133171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800"/>
              <a:t>Köttbullar (Meatballs)</a:t>
            </a:r>
          </a:p>
        </p:txBody>
      </p:sp>
      <p:pic>
        <p:nvPicPr>
          <p:cNvPr id="68" name="ikea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1444" y="3078162"/>
            <a:ext cx="9961912" cy="3872239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meatballs.g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68133" y="5638651"/>
            <a:ext cx="5143501" cy="2806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Just Swedish things</a:t>
            </a:r>
          </a:p>
        </p:txBody>
      </p:sp>
      <p:sp>
        <p:nvSpPr>
          <p:cNvPr id="72" name="Shape 72"/>
          <p:cNvSpPr/>
          <p:nvPr>
            <p:ph type="body" idx="1"/>
          </p:nvPr>
        </p:nvSpPr>
        <p:spPr>
          <a:xfrm>
            <a:off x="152400" y="2908300"/>
            <a:ext cx="9474349" cy="603279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800"/>
              <a:t>ABBA </a:t>
            </a:r>
            <a:endParaRPr sz="3800"/>
          </a:p>
          <a:p>
            <a:pPr lvl="0">
              <a:defRPr sz="1800"/>
            </a:pPr>
            <a:r>
              <a:rPr sz="3800"/>
              <a:t>Avicii</a:t>
            </a:r>
            <a:endParaRPr sz="3800"/>
          </a:p>
          <a:p>
            <a:pPr lvl="0">
              <a:defRPr sz="1800"/>
            </a:pPr>
            <a:r>
              <a:rPr sz="3800"/>
              <a:t>Europe</a:t>
            </a:r>
          </a:p>
        </p:txBody>
      </p:sp>
      <p:pic>
        <p:nvPicPr>
          <p:cNvPr id="73" name="avicci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69003" y="2660650"/>
            <a:ext cx="3265687" cy="326568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avicii-logo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636966" y="5572816"/>
            <a:ext cx="2729761" cy="1535491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Abba-Collected-Frontal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986413" y="6097785"/>
            <a:ext cx="2601889" cy="2601889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Europe-europe-band-fan-club-29190050-1280-903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418738" y="3050114"/>
            <a:ext cx="4142087" cy="29221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Sweden, Vänersborg</a:t>
            </a:r>
          </a:p>
        </p:txBody>
      </p:sp>
      <p:pic>
        <p:nvPicPr>
          <p:cNvPr id="79" name="Karta-goteborg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38280" y="1752600"/>
            <a:ext cx="5689601" cy="9344129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Shape 80"/>
          <p:cNvSpPr/>
          <p:nvPr/>
        </p:nvSpPr>
        <p:spPr>
          <a:xfrm flipH="1">
            <a:off x="8745362" y="6222529"/>
            <a:ext cx="1317975" cy="1220142"/>
          </a:xfrm>
          <a:prstGeom prst="line">
            <a:avLst/>
          </a:prstGeom>
          <a:ln w="76200">
            <a:solidFill>
              <a:srgbClr val="FF00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202020"/>
                </a:solidFill>
              </a:defRPr>
            </a:pPr>
          </a:p>
        </p:txBody>
      </p:sp>
      <p:pic>
        <p:nvPicPr>
          <p:cNvPr id="81" name="Vänersborg,_Edsgatan,_den_5_juli_2006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0859" y="4060684"/>
            <a:ext cx="6303948" cy="47279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3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9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9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Fridagymnasiet</a:t>
            </a:r>
          </a:p>
        </p:txBody>
      </p:sp>
      <p:pic>
        <p:nvPicPr>
          <p:cNvPr id="84" name="fridagymnasiet+toppbild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85724" y="2838873"/>
            <a:ext cx="7633352" cy="3318850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Shape 85"/>
          <p:cNvSpPr/>
          <p:nvPr/>
        </p:nvSpPr>
        <p:spPr>
          <a:xfrm>
            <a:off x="4622781" y="6373918"/>
            <a:ext cx="3759238" cy="427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marL="401052" indent="-401052" algn="l">
              <a:buClr>
                <a:srgbClr val="5C86B9"/>
              </a:buClr>
              <a:buSzPct val="70000"/>
              <a:buFont typeface="Zapf Dingbats"/>
              <a:buChar char="✤"/>
              <a:defRPr sz="1800">
                <a:solidFill>
                  <a:srgbClr val="000000"/>
                </a:solidFill>
              </a:defRPr>
            </a:pPr>
            <a:r>
              <a:rPr sz="3500">
                <a:solidFill>
                  <a:srgbClr val="324863"/>
                </a:solidFill>
              </a:rPr>
              <a:t>General facts</a:t>
            </a:r>
            <a:endParaRPr sz="3500">
              <a:solidFill>
                <a:srgbClr val="324863"/>
              </a:solidFill>
            </a:endParaRPr>
          </a:p>
          <a:p>
            <a:pPr lvl="0" marL="401052" indent="-401052" algn="l">
              <a:buClr>
                <a:srgbClr val="5C86B9"/>
              </a:buClr>
              <a:buSzPct val="70000"/>
              <a:buFont typeface="Zapf Dingbats"/>
              <a:buChar char="✤"/>
              <a:defRPr sz="1800">
                <a:solidFill>
                  <a:srgbClr val="000000"/>
                </a:solidFill>
              </a:defRPr>
            </a:pPr>
            <a:r>
              <a:rPr sz="3500">
                <a:solidFill>
                  <a:srgbClr val="324863"/>
                </a:solidFill>
              </a:rPr>
              <a:t>Students</a:t>
            </a:r>
            <a:endParaRPr sz="3500">
              <a:solidFill>
                <a:srgbClr val="324863"/>
              </a:solidFill>
            </a:endParaRPr>
          </a:p>
          <a:p>
            <a:pPr lvl="0" marL="401052" indent="-401052" algn="l">
              <a:buClr>
                <a:srgbClr val="5C86B9"/>
              </a:buClr>
              <a:buSzPct val="70000"/>
              <a:buFont typeface="Zapf Dingbats"/>
              <a:buChar char="✤"/>
              <a:defRPr sz="1800">
                <a:solidFill>
                  <a:srgbClr val="000000"/>
                </a:solidFill>
              </a:defRPr>
            </a:pPr>
            <a:r>
              <a:rPr sz="3500">
                <a:solidFill>
                  <a:srgbClr val="324863"/>
                </a:solidFill>
              </a:rPr>
              <a:t>Office</a:t>
            </a:r>
            <a:endParaRPr sz="3500">
              <a:solidFill>
                <a:srgbClr val="324863"/>
              </a:solidFill>
            </a:endParaRPr>
          </a:p>
          <a:p>
            <a:pPr lvl="0" marL="401052" indent="-401052" algn="l">
              <a:buClr>
                <a:srgbClr val="5C86B9"/>
              </a:buClr>
              <a:buSzPct val="70000"/>
              <a:buFont typeface="Zapf Dingbats"/>
              <a:buChar char="✤"/>
              <a:defRPr sz="1800">
                <a:solidFill>
                  <a:srgbClr val="000000"/>
                </a:solidFill>
              </a:defRPr>
            </a:pPr>
            <a:r>
              <a:rPr sz="3500">
                <a:solidFill>
                  <a:srgbClr val="324863"/>
                </a:solidFill>
              </a:rPr>
              <a:t>MacBook</a:t>
            </a:r>
            <a:endParaRPr sz="3500">
              <a:solidFill>
                <a:srgbClr val="32486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3500">
              <a:solidFill>
                <a:srgbClr val="32486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3500">
              <a:solidFill>
                <a:srgbClr val="324863"/>
              </a:solidFill>
            </a:endParaRP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8" presetID="2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Class="entr" presetSubtype="8" presetID="2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presetClass="entr" presetSubtype="8" presetID="2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presetClass="entr" presetSubtype="8" presetID="2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presetClass="entr" presetSubtype="8" presetID="2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nodeType="clickEffect" presetClass="entr" presetSubtype="8" presetID="2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nodeType="clickEffect" presetClass="entr" presetSubtype="8" presetID="2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presetClass="entr" presetSubtype="8" presetID="2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5" grpId="2"/>
      <p:bldP build="whole" bldLvl="1" animBg="1" rev="0" advAuto="0" spid="8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Internet in Sweden</a:t>
            </a:r>
          </a:p>
        </p:txBody>
      </p:sp>
      <p:pic>
        <p:nvPicPr>
          <p:cNvPr id="88" name="Global-Spread-of-Internet.gif"/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355215" y="2912652"/>
            <a:ext cx="10294370" cy="6468296"/>
          </a:xfrm>
          <a:prstGeom prst="rect">
            <a:avLst/>
          </a:prstGeom>
        </p:spPr>
      </p:pic>
    </p:spTree>
  </p:cSld>
  <p:clrMapOvr>
    <a:masterClrMapping/>
  </p:clrMapOvr>
  <p:transition spd="slow" advClick="1">
    <p:push dir="r"/>
  </p:transition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mediacall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0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88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Editorial">
  <a:themeElements>
    <a:clrScheme name="Editorial">
      <a:dk1>
        <a:srgbClr val="324863"/>
      </a:dk1>
      <a:lt1>
        <a:srgbClr val="634D31"/>
      </a:lt1>
      <a:dk2>
        <a:srgbClr val="615F5C"/>
      </a:dk2>
      <a:lt2>
        <a:srgbClr val="D6D3CB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Didot"/>
        <a:ea typeface="Didot"/>
        <a:cs typeface="Didot"/>
      </a:majorFont>
      <a:minorFont>
        <a:latin typeface="Didot"/>
        <a:ea typeface="Didot"/>
        <a:cs typeface="Didot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7996B9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Editorial">
  <a:themeElements>
    <a:clrScheme name="Editorial">
      <a:dk1>
        <a:srgbClr val="000000"/>
      </a:dk1>
      <a:lt1>
        <a:srgbClr val="FFFFFF"/>
      </a:lt1>
      <a:dk2>
        <a:srgbClr val="615F5C"/>
      </a:dk2>
      <a:lt2>
        <a:srgbClr val="D6D3CB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Didot"/>
        <a:ea typeface="Didot"/>
        <a:cs typeface="Didot"/>
      </a:majorFont>
      <a:minorFont>
        <a:latin typeface="Didot"/>
        <a:ea typeface="Didot"/>
        <a:cs typeface="Didot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7996B9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