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0" r:id="rId1"/>
  </p:sldMasterIdLst>
  <p:notesMasterIdLst>
    <p:notesMasterId r:id="rId19"/>
  </p:notesMasterIdLst>
  <p:sldIdLst>
    <p:sldId id="256" r:id="rId2"/>
    <p:sldId id="257" r:id="rId3"/>
    <p:sldId id="283" r:id="rId4"/>
    <p:sldId id="258" r:id="rId5"/>
    <p:sldId id="259" r:id="rId6"/>
    <p:sldId id="260" r:id="rId7"/>
    <p:sldId id="262" r:id="rId8"/>
    <p:sldId id="264" r:id="rId9"/>
    <p:sldId id="281" r:id="rId10"/>
    <p:sldId id="265" r:id="rId11"/>
    <p:sldId id="274" r:id="rId12"/>
    <p:sldId id="275" r:id="rId13"/>
    <p:sldId id="276" r:id="rId14"/>
    <p:sldId id="266" r:id="rId15"/>
    <p:sldId id="268" r:id="rId16"/>
    <p:sldId id="278" r:id="rId17"/>
    <p:sldId id="279" r:id="rId1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4" autoAdjust="0"/>
  </p:normalViewPr>
  <p:slideViewPr>
    <p:cSldViewPr>
      <p:cViewPr varScale="1">
        <p:scale>
          <a:sx n="70" d="100"/>
          <a:sy n="70" d="100"/>
        </p:scale>
        <p:origin x="7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4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31F16D-2E4C-4695-B3AC-6A4FDE50791C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2791A5-A438-4106-AA16-AB5CCF091E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7655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4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18699-CA39-49A1-BBF8-4A3325FE0F5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7043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75BC92-D6F6-49B1-B78A-9E395D65FE0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80237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8FE11-F577-4154-81FC-B3EE03ED9A0D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A6E16-08D2-47A7-8EFB-52EA5E212B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A0534-D7AB-409F-970F-8775E9587A7C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DDCD7-F4DA-4CF6-8F8D-23317A4CD3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2"/>
            <a:ext cx="1828800" cy="541019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9255-FCEB-4D8F-96B1-0A9575801453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55DF5-D2E5-4F9D-8B7C-E7745D6355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3E8FC-E5D2-42A5-925E-FE87250CFC7C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5B175-CEE7-44CB-8377-93201E58DA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3D77D-D908-4DA8-B83E-ADEDF6A47A23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B9445-1729-4D23-A2A1-C014510079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AAE-8372-4F0D-8FCE-BF720B17C452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0616-5C15-43D8-A403-E6C93977DD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25D52-1D7D-4984-8DFB-192C9BAD5CD2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A5C0A-964F-49C3-9CB1-A99C2F514D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B5040-C842-40D4-B4E1-D8F8DCD2764A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CA5EA-855F-45F8-87FD-95D5850BD2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60B8E-74B2-4755-B9DB-AA93EBC991B1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0DDB5-DAF4-44C1-B3E5-C76473084C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1"/>
            <a:ext cx="4594935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E411D-9852-4D4C-9666-71B26B59EB9F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D352A-C628-4E9C-B38A-AFE4BC86C99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DC79-1603-4006-A613-9B85EE0DCCED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3C8CF-AE92-4D6E-AC6E-5C1ED18DDA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7E76CE-E3D3-4796-8B48-AF185B3F451F}" type="datetimeFigureOut">
              <a:rPr lang="pl-PL"/>
              <a:pPr>
                <a:defRPr/>
              </a:pPr>
              <a:t>2016-04-21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27E3A7F-06C9-4473-8982-B77E621A60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1" r:id="rId2"/>
    <p:sldLayoutId id="2147484509" r:id="rId3"/>
    <p:sldLayoutId id="2147484502" r:id="rId4"/>
    <p:sldLayoutId id="2147484510" r:id="rId5"/>
    <p:sldLayoutId id="2147484503" r:id="rId6"/>
    <p:sldLayoutId id="2147484504" r:id="rId7"/>
    <p:sldLayoutId id="2147484511" r:id="rId8"/>
    <p:sldLayoutId id="2147484505" r:id="rId9"/>
    <p:sldLayoutId id="2147484506" r:id="rId10"/>
    <p:sldLayoutId id="21474845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U2%20-%20English%20Version%20-%20With%20Or%20Without%20You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http://upload.wikimedia.org/wikipedia/commons/2/27/POL_Gr%C3%B3jec_COA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2780928"/>
            <a:ext cx="8496944" cy="1151211"/>
          </a:xfrm>
        </p:spPr>
        <p:txBody>
          <a:bodyPr rtlCol="0"/>
          <a:lstStyle/>
          <a:p>
            <a:pPr marL="182880" algn="ctr" eaLnBrk="1" fontAlgn="auto" hangingPunct="1">
              <a:spcAft>
                <a:spcPts val="0"/>
              </a:spcAft>
              <a:defRPr/>
            </a:pPr>
            <a:r>
              <a:rPr lang="pl-PL" sz="5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POLAND</a:t>
            </a:r>
            <a:endParaRPr lang="pl-PL" sz="5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6" descr="C:\Users\LO Grójec\Pictures\WELCOME TO POLAND\DSC_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74168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LO Grójec\Pictures\COMENIUS 2013-2015\LOGO COMENIUS\tarcza maly rozmi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37112"/>
            <a:ext cx="1512168" cy="1642903"/>
          </a:xfrm>
          <a:prstGeom prst="rect">
            <a:avLst/>
          </a:prstGeom>
          <a:noFill/>
        </p:spPr>
      </p:pic>
      <p:pic>
        <p:nvPicPr>
          <p:cNvPr id="1026" name="Picture 2" descr="C:\Users\LO Grójec\Pictures\ERASMUS+ 2014-2016\LOGO\EU flag-Erasmus+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69160"/>
            <a:ext cx="4330279" cy="1236730"/>
          </a:xfrm>
          <a:prstGeom prst="rect">
            <a:avLst/>
          </a:prstGeom>
          <a:noFill/>
        </p:spPr>
      </p:pic>
      <p:pic>
        <p:nvPicPr>
          <p:cNvPr id="1027" name="Picture 3" descr="C:\Users\LO Grójec\Pictures\ERASMUS+ 2014-2016\LOGO\SIFA LOGO\sifa logo - bardzo maly rozmi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221088"/>
            <a:ext cx="1929954" cy="1878488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427984" y="3933056"/>
            <a:ext cx="453650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MEETING IN POLAND – </a:t>
            </a: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pPr algn="ctr"/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‘SAFE INTERNET FOR ALL’</a:t>
            </a:r>
          </a:p>
          <a:p>
            <a:pPr algn="ctr"/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afety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15363" name="Picture 2" descr="C:\Documents and Settings\Barteek\Moje dokumenty\Moje obrazy\Prezentacja\8a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88024" y="4005064"/>
            <a:ext cx="3696971" cy="24634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364" name="Picture 3" descr="C:\Documents and Settings\Barteek\Moje dokumenty\Moje obrazy\Prezentacja\8c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2738" y="409575"/>
            <a:ext cx="811212" cy="94615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1042988" y="476250"/>
            <a:ext cx="158432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GRÓJEC</a:t>
            </a:r>
          </a:p>
        </p:txBody>
      </p:sp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3455987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84784"/>
            <a:ext cx="3697288" cy="205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412776"/>
            <a:ext cx="3455987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684213" y="3500438"/>
            <a:ext cx="32400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Old Town Hall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932363" y="3500438"/>
            <a:ext cx="34559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New Town Hall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684213" y="6308725"/>
            <a:ext cx="33115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Swimming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pool</a:t>
            </a:r>
            <a:endParaRPr lang="pl-PL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859338" y="6211888"/>
            <a:ext cx="36004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Court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of </a:t>
            </a: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Justice</a:t>
            </a:r>
            <a:endParaRPr lang="pl-PL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/>
          <p:nvPr/>
        </p:nvSpPr>
        <p:spPr>
          <a:xfrm>
            <a:off x="611560" y="692696"/>
            <a:ext cx="7974930" cy="2554545"/>
          </a:xfrm>
          <a:custGeom>
            <a:avLst/>
            <a:gdLst>
              <a:gd name="connsiteX0" fmla="*/ 0 w 7974930"/>
              <a:gd name="connsiteY0" fmla="*/ 0 h 2369880"/>
              <a:gd name="connsiteX1" fmla="*/ 7974930 w 7974930"/>
              <a:gd name="connsiteY1" fmla="*/ 0 h 2369880"/>
              <a:gd name="connsiteX2" fmla="*/ 7974930 w 7974930"/>
              <a:gd name="connsiteY2" fmla="*/ 2369880 h 2369880"/>
              <a:gd name="connsiteX3" fmla="*/ 0 w 7974930"/>
              <a:gd name="connsiteY3" fmla="*/ 2369880 h 2369880"/>
              <a:gd name="connsiteX4" fmla="*/ 0 w 7974930"/>
              <a:gd name="connsiteY4" fmla="*/ 0 h 236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930" h="2369880">
                <a:moveTo>
                  <a:pt x="0" y="0"/>
                </a:moveTo>
                <a:lnTo>
                  <a:pt x="7974930" y="0"/>
                </a:lnTo>
                <a:lnTo>
                  <a:pt x="7974930" y="2369880"/>
                </a:lnTo>
                <a:lnTo>
                  <a:pt x="0" y="2369880"/>
                </a:lnTo>
                <a:lnTo>
                  <a:pt x="0" y="0"/>
                </a:lnTo>
                <a:close/>
              </a:path>
            </a:pathLst>
          </a:custGeom>
          <a:ln w="44450"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PIOTR </a:t>
            </a:r>
            <a:r>
              <a:rPr lang="pl-PL" sz="55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SKARGA’S</a:t>
            </a:r>
            <a:endParaRPr lang="pl-PL" sz="5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SECONDARY SCHOOL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GROJEC</a:t>
            </a:r>
          </a:p>
        </p:txBody>
      </p:sp>
      <p:pic>
        <p:nvPicPr>
          <p:cNvPr id="5" name="U2 - English Version - With Or Without Yo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Users\LO Grójec\Documents\COMENIUS 2013-2015\WIZYTA PRZYGOTOWAWCZA\PREZENTACJA SZKOLY\Zdjecia do prezentacji szkoly\tarczaglownyprojekt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645024"/>
            <a:ext cx="2381473" cy="2586295"/>
          </a:xfrm>
          <a:prstGeom prst="rect">
            <a:avLst/>
          </a:prstGeom>
          <a:noFill/>
        </p:spPr>
      </p:pic>
      <p:pic>
        <p:nvPicPr>
          <p:cNvPr id="1026" name="Picture 2" descr="C:\Users\LO Grójec\Pictures\COMENIUS 2013-2015\ZDJECIA SZKOL\POLAND\34_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717032"/>
            <a:ext cx="4239872" cy="237626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509120"/>
            <a:ext cx="42828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zaokrąglony 2"/>
          <p:cNvSpPr/>
          <p:nvPr/>
        </p:nvSpPr>
        <p:spPr>
          <a:xfrm>
            <a:off x="395536" y="548680"/>
            <a:ext cx="6048672" cy="1501328"/>
          </a:xfrm>
          <a:prstGeom prst="round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-252536" y="548680"/>
            <a:ext cx="7380312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100th </a:t>
            </a:r>
            <a:r>
              <a:rPr lang="pl-PL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School</a:t>
            </a:r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pl-PL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Anniversary</a:t>
            </a:r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1912-2012</a:t>
            </a:r>
            <a:endParaRPr lang="pl-PL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5720" y="2214554"/>
            <a:ext cx="5582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In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September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2012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the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school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celebrated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its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100th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anniversary</a:t>
            </a:r>
            <a:endParaRPr lang="pl-PL" sz="32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1028" name="Picture 4" descr="C:\Users\LO Grójec\Documents\COMENIUS 2013-2015\WIZYTA PRZYGOTOWAWCZA\PREZENTACJA SZKOLY\Zdjecia do prezentacji szkoly\100TH SCHOOL ANNIVERSARY\DSC_1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396885"/>
            <a:ext cx="2736304" cy="1824203"/>
          </a:xfrm>
          <a:prstGeom prst="rect">
            <a:avLst/>
          </a:prstGeom>
          <a:noFill/>
        </p:spPr>
      </p:pic>
      <p:pic>
        <p:nvPicPr>
          <p:cNvPr id="1029" name="Picture 5" descr="C:\Users\LO Grójec\Documents\COMENIUS 2013-2015\WIZYTA PRZYGOTOWAWCZA\PREZENTACJA SZKOLY\Zdjecia do prezentacji szkoly\100TH SCHOOL ANNIVERSARY\DSC_1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29000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642910" y="571480"/>
            <a:ext cx="7929618" cy="1571636"/>
          </a:xfrm>
          <a:prstGeom prst="roundRect">
            <a:avLst/>
          </a:prstGeom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39552" y="980728"/>
            <a:ext cx="785818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+mn-cs"/>
              </a:rPr>
              <a:t>SCHOOL IN NUMBERS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57158" y="2924944"/>
            <a:ext cx="85353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540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students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51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teachers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/>
            </a:r>
            <a:b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</a:b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-22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classrooms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7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language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classrooms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biology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geography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maths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Polish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history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classrooms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chemistry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lab, 2 computer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labs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gym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,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lecture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hall,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outdoor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sports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field.</a:t>
            </a:r>
          </a:p>
        </p:txBody>
      </p:sp>
      <p:sp>
        <p:nvSpPr>
          <p:cNvPr id="8" name="Prostokąt ze ściętym rogiem 7"/>
          <p:cNvSpPr/>
          <p:nvPr/>
        </p:nvSpPr>
        <p:spPr>
          <a:xfrm>
            <a:off x="0" y="0"/>
            <a:ext cx="9144000" cy="142875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ze ściętym rogiem 8"/>
          <p:cNvSpPr/>
          <p:nvPr/>
        </p:nvSpPr>
        <p:spPr>
          <a:xfrm>
            <a:off x="0" y="6715125"/>
            <a:ext cx="9144000" cy="142875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2050" name="Picture 2" descr="C:\Users\LO Grójec\Pictures\COMENIUS 2013-2015\ZDJECIE 9 OSOB\DOBRE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420888"/>
            <a:ext cx="2286908" cy="21672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72225" y="8108950"/>
            <a:ext cx="2071688" cy="69850"/>
          </a:xfrm>
        </p:spPr>
        <p:txBody>
          <a:bodyPr rtlCol="0"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950" y="4108450"/>
            <a:ext cx="4176713" cy="2563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Prostokąt 4"/>
          <p:cNvSpPr/>
          <p:nvPr/>
        </p:nvSpPr>
        <p:spPr>
          <a:xfrm>
            <a:off x="1854200" y="422275"/>
            <a:ext cx="51482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Liceum </a:t>
            </a: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Ogolnoksztalcace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im. </a:t>
            </a: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P.Skargi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in Grojec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843332" y="914708"/>
            <a:ext cx="1638072" cy="1034033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  <a:softEdge rad="0"/>
          </a:effectLst>
          <a:extLst/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96557" y="2584526"/>
            <a:ext cx="1666647" cy="1039082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403648" y="1745297"/>
            <a:ext cx="1647597" cy="1023352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7" name="Picture 13" descr="C:\Documents and Settings\Barteek\Moje dokumenty\Moje obrazy\Prezentacja\9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38" y="441325"/>
            <a:ext cx="133667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3898900" y="1609725"/>
            <a:ext cx="582613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1952</a:t>
            </a:r>
          </a:p>
        </p:txBody>
      </p:sp>
      <p:sp>
        <p:nvSpPr>
          <p:cNvPr id="4" name="Prostokąt 3"/>
          <p:cNvSpPr/>
          <p:nvPr/>
        </p:nvSpPr>
        <p:spPr>
          <a:xfrm>
            <a:off x="2486025" y="2420938"/>
            <a:ext cx="56515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</a:p>
        </p:txBody>
      </p:sp>
      <p:sp>
        <p:nvSpPr>
          <p:cNvPr id="6" name="Prostokąt 5"/>
          <p:cNvSpPr/>
          <p:nvPr/>
        </p:nvSpPr>
        <p:spPr>
          <a:xfrm>
            <a:off x="1174750" y="3284538"/>
            <a:ext cx="588963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2007</a:t>
            </a:r>
          </a:p>
        </p:txBody>
      </p:sp>
      <p:pic>
        <p:nvPicPr>
          <p:cNvPr id="1639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075" y="4086225"/>
            <a:ext cx="3575050" cy="253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052513"/>
            <a:ext cx="4054475" cy="270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3882500"/>
            <a:ext cx="3505191" cy="492532"/>
          </a:xfrm>
          <a:prstGeom prst="rect">
            <a:avLst/>
          </a:prstGeom>
        </p:spPr>
      </p:pic>
      <p:pic>
        <p:nvPicPr>
          <p:cNvPr id="31750" name="Picture 6" descr="C:\Users\LO Grójec\Desktop\DSC_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3966"/>
            <a:ext cx="2016224" cy="3023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1" name="Picture 7" descr="C:\Users\LO Grójec\Desktop\DSC_1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2559" y="1230999"/>
            <a:ext cx="3855666" cy="2486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10" name="Tytuł 1"/>
          <p:cNvSpPr>
            <a:spLocks noGrp="1"/>
          </p:cNvSpPr>
          <p:nvPr>
            <p:ph type="title"/>
          </p:nvPr>
        </p:nvSpPr>
        <p:spPr>
          <a:xfrm>
            <a:off x="2732558" y="655787"/>
            <a:ext cx="3528392" cy="510952"/>
          </a:xfrm>
        </p:spPr>
        <p:txBody>
          <a:bodyPr/>
          <a:lstStyle/>
          <a:p>
            <a:r>
              <a:rPr lang="pl-PL" sz="2800" dirty="0" err="1" smtClean="0">
                <a:solidFill>
                  <a:schemeClr val="tx1"/>
                </a:solidFill>
              </a:rPr>
              <a:t>English</a:t>
            </a:r>
            <a:r>
              <a:rPr lang="pl-PL" sz="2800" dirty="0" smtClean="0">
                <a:solidFill>
                  <a:schemeClr val="tx1"/>
                </a:solidFill>
              </a:rPr>
              <a:t> </a:t>
            </a:r>
            <a:r>
              <a:rPr lang="pl-PL" sz="2800" dirty="0" err="1" smtClean="0">
                <a:solidFill>
                  <a:schemeClr val="tx1"/>
                </a:solidFill>
              </a:rPr>
              <a:t>performances</a:t>
            </a:r>
            <a:endParaRPr lang="pl-PL" sz="2800" dirty="0" smtClean="0">
              <a:solidFill>
                <a:schemeClr val="tx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82" y="3883982"/>
            <a:ext cx="3200100" cy="211629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4387018"/>
            <a:ext cx="2736304" cy="1707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OUR STUDENTS</a:t>
            </a:r>
          </a:p>
        </p:txBody>
      </p:sp>
      <p:pic>
        <p:nvPicPr>
          <p:cNvPr id="1027" name="Picture 3" descr="C:\Users\LO Grójec\Pictures\COMENIUS 2013-2015\VISITS\POLAND\DO GAZET\uczniowie w strojach ludowy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77762"/>
            <a:ext cx="3461558" cy="2309661"/>
          </a:xfrm>
          <a:prstGeom prst="rect">
            <a:avLst/>
          </a:prstGeom>
          <a:noFill/>
        </p:spPr>
      </p:pic>
      <p:pic>
        <p:nvPicPr>
          <p:cNvPr id="1028" name="Picture 4" descr="C:\Users\LO Grójec\Pictures\COMENIUS 2013-2015\VISITS\POLAND\DO GAZET\jablusz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77762"/>
            <a:ext cx="3461558" cy="2309661"/>
          </a:xfrm>
          <a:prstGeom prst="rect">
            <a:avLst/>
          </a:prstGeom>
          <a:noFill/>
        </p:spPr>
      </p:pic>
      <p:pic>
        <p:nvPicPr>
          <p:cNvPr id="1029" name="Picture 5" descr="C:\Users\LO Grójec\Pictures\COMENIUS 2013-2015\VISITS\POLAND\DO GAZET\koinkurs na najlepsza potraw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19652"/>
            <a:ext cx="3524282" cy="2351512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26" y="3719652"/>
            <a:ext cx="3526176" cy="23507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</a:t>
            </a: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ERASMUS+ </a:t>
            </a:r>
            <a:r>
              <a:rPr lang="pl-PL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programme</a:t>
            </a:r>
            <a:endParaRPr lang="pl-PL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2014 – 2016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67544" y="623731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6600CC"/>
                </a:solidFill>
              </a:rPr>
              <a:t>Participating</a:t>
            </a:r>
            <a:r>
              <a:rPr lang="pl-PL" sz="2000" b="1" dirty="0" smtClean="0">
                <a:solidFill>
                  <a:srgbClr val="6600CC"/>
                </a:solidFill>
              </a:rPr>
              <a:t> </a:t>
            </a:r>
            <a:r>
              <a:rPr lang="pl-PL" sz="2000" b="1" dirty="0" err="1" smtClean="0">
                <a:solidFill>
                  <a:srgbClr val="6600CC"/>
                </a:solidFill>
              </a:rPr>
              <a:t>countries</a:t>
            </a:r>
            <a:r>
              <a:rPr lang="pl-PL" sz="2000" b="1" dirty="0" smtClean="0">
                <a:solidFill>
                  <a:srgbClr val="6600CC"/>
                </a:solidFill>
              </a:rPr>
              <a:t>: Greece, </a:t>
            </a:r>
            <a:r>
              <a:rPr lang="pl-PL" sz="2000" b="1" dirty="0" err="1" smtClean="0">
                <a:solidFill>
                  <a:srgbClr val="6600CC"/>
                </a:solidFill>
              </a:rPr>
              <a:t>Sweden</a:t>
            </a:r>
            <a:r>
              <a:rPr lang="pl-PL" sz="2000" b="1" dirty="0" smtClean="0">
                <a:solidFill>
                  <a:srgbClr val="6600CC"/>
                </a:solidFill>
              </a:rPr>
              <a:t>, </a:t>
            </a:r>
            <a:r>
              <a:rPr lang="pl-PL" sz="2000" b="1" dirty="0" err="1" smtClean="0">
                <a:solidFill>
                  <a:srgbClr val="6600CC"/>
                </a:solidFill>
              </a:rPr>
              <a:t>Norway</a:t>
            </a:r>
            <a:r>
              <a:rPr lang="pl-PL" sz="2000" b="1" dirty="0" smtClean="0">
                <a:solidFill>
                  <a:srgbClr val="6600CC"/>
                </a:solidFill>
              </a:rPr>
              <a:t>, Austria, Poland</a:t>
            </a:r>
            <a:endParaRPr lang="pl-PL" sz="2000" b="1" dirty="0">
              <a:solidFill>
                <a:srgbClr val="6600CC"/>
              </a:solidFill>
            </a:endParaRPr>
          </a:p>
        </p:txBody>
      </p:sp>
      <p:pic>
        <p:nvPicPr>
          <p:cNvPr id="2050" name="Picture 2" descr="C:\Users\LO Grójec\Pictures\ERASMUS+ 2014-2016\SIFA LOGO\sifa logo - maly rozmi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2016224" cy="1959757"/>
          </a:xfrm>
          <a:prstGeom prst="rect">
            <a:avLst/>
          </a:prstGeom>
          <a:noFill/>
        </p:spPr>
      </p:pic>
      <p:pic>
        <p:nvPicPr>
          <p:cNvPr id="2051" name="Picture 3" descr="C:\Users\LO Grójec\Pictures\ERASMUS+ 2014-2016\LOGO\EU flag-Erasmus+_vect_POS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42350"/>
            <a:ext cx="3482926" cy="993539"/>
          </a:xfrm>
          <a:prstGeom prst="rect">
            <a:avLst/>
          </a:prstGeom>
          <a:noFill/>
        </p:spPr>
      </p:pic>
      <p:pic>
        <p:nvPicPr>
          <p:cNvPr id="2052" name="Picture 4" descr="C:\Users\LO Grójec\Pictures\ERASMUS+ 2014-2016\ERASMUS+ TEAM\ERASMUS+ TEAM ma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132856"/>
            <a:ext cx="6983324" cy="3240360"/>
          </a:xfrm>
          <a:prstGeom prst="rect">
            <a:avLst/>
          </a:prstGeom>
          <a:noFill/>
        </p:spPr>
      </p:pic>
      <p:pic>
        <p:nvPicPr>
          <p:cNvPr id="2053" name="Picture 5" descr="C:\Users\LO Grójec\Documents\ERASMUS+ 2014-2016\LOGO\LOGO suggestion POLAND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085184"/>
            <a:ext cx="4183757" cy="11738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1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054975" cy="1225550"/>
          </a:xfrm>
        </p:spPr>
        <p:txBody>
          <a:bodyPr/>
          <a:lstStyle/>
          <a:p>
            <a:pPr eaLnBrk="1" hangingPunct="1"/>
            <a:r>
              <a:rPr lang="pl-PL" dirty="0" smtClean="0"/>
              <a:t>    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V="1">
            <a:off x="1143000" y="4206875"/>
            <a:ext cx="6400800" cy="44450"/>
          </a:xfrm>
        </p:spPr>
        <p:txBody>
          <a:bodyPr rtlCol="0"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  <p:pic>
        <p:nvPicPr>
          <p:cNvPr id="7173" name="Picture 4" descr="C:\Documents and Settings\Barteek\Moje dokumenty\Moje obrazy\Prezentacja\1b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300788" y="549275"/>
            <a:ext cx="2322512" cy="26447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4" name="Picture 5" descr="C:\Documents and Settings\Barteek\Moje dokumenty\Moje obrazy\Prezentacja\1a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694363" y="3809473"/>
            <a:ext cx="3217862" cy="24161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Prostokąt 1"/>
          <p:cNvSpPr/>
          <p:nvPr/>
        </p:nvSpPr>
        <p:spPr>
          <a:xfrm>
            <a:off x="323850" y="6165850"/>
            <a:ext cx="48958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Map of Poland</a:t>
            </a:r>
          </a:p>
        </p:txBody>
      </p:sp>
      <p:sp>
        <p:nvSpPr>
          <p:cNvPr id="4" name="Prostokąt 3"/>
          <p:cNvSpPr/>
          <p:nvPr/>
        </p:nvSpPr>
        <p:spPr>
          <a:xfrm>
            <a:off x="5694363" y="6226175"/>
            <a:ext cx="32178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Flag</a:t>
            </a:r>
          </a:p>
        </p:txBody>
      </p:sp>
      <p:sp>
        <p:nvSpPr>
          <p:cNvPr id="5" name="Prostokąt 4"/>
          <p:cNvSpPr/>
          <p:nvPr/>
        </p:nvSpPr>
        <p:spPr>
          <a:xfrm>
            <a:off x="6300788" y="3194050"/>
            <a:ext cx="23225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National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Emblem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495425"/>
            <a:ext cx="453707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730625" y="3305175"/>
            <a:ext cx="650875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1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Warsaw</a:t>
            </a:r>
            <a:endParaRPr lang="pl-PL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560763" y="3576638"/>
            <a:ext cx="566737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Grójec</a:t>
            </a:r>
          </a:p>
        </p:txBody>
      </p:sp>
      <p:sp>
        <p:nvSpPr>
          <p:cNvPr id="9" name="Schemat blokowy: łącznik 8"/>
          <p:cNvSpPr/>
          <p:nvPr/>
        </p:nvSpPr>
        <p:spPr>
          <a:xfrm>
            <a:off x="3730625" y="3536950"/>
            <a:ext cx="76200" cy="71438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Schemat blokowy: łącznik 15"/>
          <p:cNvSpPr/>
          <p:nvPr/>
        </p:nvSpPr>
        <p:spPr>
          <a:xfrm>
            <a:off x="3768725" y="3273425"/>
            <a:ext cx="76200" cy="71438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1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054975" cy="1225550"/>
          </a:xfrm>
        </p:spPr>
        <p:txBody>
          <a:bodyPr/>
          <a:lstStyle/>
          <a:p>
            <a:pPr eaLnBrk="1" hangingPunct="1"/>
            <a:r>
              <a:rPr lang="pl-PL" dirty="0" smtClean="0"/>
              <a:t>     POLAND</a:t>
            </a:r>
          </a:p>
        </p:txBody>
      </p:sp>
      <p:pic>
        <p:nvPicPr>
          <p:cNvPr id="7173" name="Picture 4" descr="C:\Documents and Settings\Barteek\Moje dokumenty\Moje obrazy\Prezentacja\1b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300788" y="549275"/>
            <a:ext cx="2322512" cy="26447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4" name="Picture 5" descr="C:\Documents and Settings\Barteek\Moje dokumenty\Moje obrazy\Prezentacja\1a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694363" y="3809473"/>
            <a:ext cx="3217862" cy="24161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Prostokąt 3"/>
          <p:cNvSpPr/>
          <p:nvPr/>
        </p:nvSpPr>
        <p:spPr>
          <a:xfrm>
            <a:off x="5694363" y="6226175"/>
            <a:ext cx="32178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Flag</a:t>
            </a:r>
          </a:p>
        </p:txBody>
      </p:sp>
      <p:sp>
        <p:nvSpPr>
          <p:cNvPr id="5" name="Prostokąt 4"/>
          <p:cNvSpPr/>
          <p:nvPr/>
        </p:nvSpPr>
        <p:spPr>
          <a:xfrm>
            <a:off x="6300788" y="3194050"/>
            <a:ext cx="23225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National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Emblem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83568" y="1429050"/>
            <a:ext cx="48245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/>
              <a:t>Population</a:t>
            </a:r>
            <a:r>
              <a:rPr lang="pl-PL" sz="2400" dirty="0" smtClean="0"/>
              <a:t>: 38 mln </a:t>
            </a:r>
          </a:p>
          <a:p>
            <a:endParaRPr lang="pl-PL" sz="2400" dirty="0" smtClean="0"/>
          </a:p>
          <a:p>
            <a:r>
              <a:rPr lang="pl-PL" sz="2400" b="1" dirty="0" err="1" smtClean="0"/>
              <a:t>Political</a:t>
            </a:r>
            <a:r>
              <a:rPr lang="pl-PL" sz="2400" b="1" dirty="0" smtClean="0"/>
              <a:t> system</a:t>
            </a:r>
            <a:r>
              <a:rPr lang="pl-PL" sz="2400" dirty="0" smtClean="0"/>
              <a:t>: </a:t>
            </a:r>
            <a:r>
              <a:rPr lang="pl-PL" sz="2400" dirty="0" err="1" smtClean="0"/>
              <a:t>parliamentary</a:t>
            </a:r>
            <a:r>
              <a:rPr lang="pl-PL" sz="2400" dirty="0" smtClean="0"/>
              <a:t> </a:t>
            </a:r>
            <a:r>
              <a:rPr lang="pl-PL" sz="2400" dirty="0" err="1" smtClean="0"/>
              <a:t>representative</a:t>
            </a:r>
            <a:r>
              <a:rPr lang="pl-PL" sz="2400" dirty="0" smtClean="0"/>
              <a:t> </a:t>
            </a:r>
            <a:r>
              <a:rPr lang="pl-PL" sz="2400" dirty="0" err="1" smtClean="0"/>
              <a:t>democratic</a:t>
            </a:r>
            <a:r>
              <a:rPr lang="pl-PL" sz="2400" dirty="0" smtClean="0"/>
              <a:t> republic</a:t>
            </a:r>
          </a:p>
          <a:p>
            <a:endParaRPr lang="pl-PL" sz="2400" dirty="0" smtClean="0"/>
          </a:p>
          <a:p>
            <a:r>
              <a:rPr lang="pl-PL" sz="2400" dirty="0" smtClean="0"/>
              <a:t>Poland </a:t>
            </a:r>
            <a:r>
              <a:rPr lang="pl-PL" sz="2400" dirty="0" err="1" smtClean="0"/>
              <a:t>divided</a:t>
            </a:r>
            <a:r>
              <a:rPr lang="pl-PL" sz="2400" dirty="0" smtClean="0"/>
              <a:t> </a:t>
            </a:r>
            <a:r>
              <a:rPr lang="pl-PL" sz="2400" dirty="0" err="1" smtClean="0"/>
              <a:t>into</a:t>
            </a:r>
            <a:r>
              <a:rPr lang="pl-PL" sz="2400" dirty="0" smtClean="0"/>
              <a:t> 16 </a:t>
            </a:r>
            <a:r>
              <a:rPr lang="pl-PL" sz="2400" b="1" dirty="0" err="1" smtClean="0"/>
              <a:t>Provinces</a:t>
            </a:r>
            <a:endParaRPr lang="pl-PL" sz="2400" b="1" dirty="0" smtClean="0"/>
          </a:p>
          <a:p>
            <a:endParaRPr lang="pl-PL" sz="2400" dirty="0" smtClean="0"/>
          </a:p>
          <a:p>
            <a:r>
              <a:rPr lang="pl-PL" sz="2400" b="1" dirty="0" err="1" smtClean="0"/>
              <a:t>Bordering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countries</a:t>
            </a:r>
            <a:r>
              <a:rPr lang="pl-PL" sz="2400" dirty="0" smtClean="0"/>
              <a:t>:  Czech Republic, </a:t>
            </a:r>
            <a:r>
              <a:rPr lang="pl-PL" sz="2400" dirty="0" err="1" smtClean="0"/>
              <a:t>Slovakia</a:t>
            </a:r>
            <a:r>
              <a:rPr lang="pl-PL" sz="2400" dirty="0" smtClean="0"/>
              <a:t>, </a:t>
            </a:r>
            <a:r>
              <a:rPr lang="pl-PL" sz="2400" dirty="0" err="1" smtClean="0"/>
              <a:t>Ukraine</a:t>
            </a:r>
            <a:r>
              <a:rPr lang="pl-PL" sz="2400" dirty="0" smtClean="0"/>
              <a:t>, Germany, </a:t>
            </a:r>
            <a:r>
              <a:rPr lang="pl-PL" sz="2400" dirty="0" err="1" smtClean="0"/>
              <a:t>Belarus</a:t>
            </a:r>
            <a:r>
              <a:rPr lang="pl-PL" sz="2400" dirty="0" smtClean="0"/>
              <a:t>, Russia (Kaliningrad </a:t>
            </a:r>
            <a:r>
              <a:rPr lang="pl-PL" sz="2400" dirty="0" err="1" smtClean="0"/>
              <a:t>Oblast</a:t>
            </a:r>
            <a:r>
              <a:rPr lang="pl-PL" sz="2400" dirty="0" smtClean="0"/>
              <a:t>), </a:t>
            </a:r>
            <a:r>
              <a:rPr lang="pl-PL" sz="2400" dirty="0" err="1" smtClean="0"/>
              <a:t>Lithuania</a:t>
            </a:r>
            <a:r>
              <a:rPr lang="pl-PL" sz="2400" dirty="0" smtClean="0"/>
              <a:t>, the </a:t>
            </a:r>
            <a:r>
              <a:rPr lang="pl-PL" sz="2400" dirty="0" err="1" smtClean="0"/>
              <a:t>Baltic</a:t>
            </a:r>
            <a:r>
              <a:rPr lang="pl-PL" sz="2400" dirty="0" smtClean="0"/>
              <a:t> Sea.</a:t>
            </a:r>
          </a:p>
          <a:p>
            <a:endParaRPr lang="pl-PL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C:\Documents and Settings\Barteek\Moje dokumenty\Moje obrazy\Prezentacja\2e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79512" y="1268760"/>
            <a:ext cx="4809156" cy="27363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sp>
        <p:nvSpPr>
          <p:cNvPr id="9" name="pole tekstowe 8"/>
          <p:cNvSpPr txBox="1"/>
          <p:nvPr/>
        </p:nvSpPr>
        <p:spPr>
          <a:xfrm>
            <a:off x="2267744" y="1417149"/>
            <a:ext cx="3540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BALTIC </a:t>
            </a: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(North of Poland)</a:t>
            </a:r>
            <a:endParaRPr lang="pl-PL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23850" y="476250"/>
            <a:ext cx="18415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l-PL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476672"/>
            <a:ext cx="2245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LANDSCAPES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268760"/>
            <a:ext cx="3707789" cy="273630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377" y="1268760"/>
            <a:ext cx="3312368" cy="75908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005064"/>
            <a:ext cx="4608975" cy="26397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1087" y="4153453"/>
            <a:ext cx="3233982" cy="7293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487" y="3613021"/>
            <a:ext cx="3978616" cy="33592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9737" y="4099197"/>
            <a:ext cx="2392543" cy="7630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850" y="2981325"/>
            <a:ext cx="86407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WARSAW – the capital of Poland</a:t>
            </a:r>
          </a:p>
        </p:txBody>
      </p:sp>
      <p:sp>
        <p:nvSpPr>
          <p:cNvPr id="5" name="Prostokąt 4"/>
          <p:cNvSpPr/>
          <p:nvPr/>
        </p:nvSpPr>
        <p:spPr>
          <a:xfrm>
            <a:off x="4908550" y="6381750"/>
            <a:ext cx="40751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CRACOW</a:t>
            </a:r>
          </a:p>
        </p:txBody>
      </p:sp>
      <p:sp>
        <p:nvSpPr>
          <p:cNvPr id="6" name="Prostokąt 5"/>
          <p:cNvSpPr/>
          <p:nvPr/>
        </p:nvSpPr>
        <p:spPr>
          <a:xfrm>
            <a:off x="352425" y="6381750"/>
            <a:ext cx="40322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GDANSK</a:t>
            </a:r>
          </a:p>
        </p:txBody>
      </p:sp>
      <p:sp>
        <p:nvSpPr>
          <p:cNvPr id="2" name="Prostokąt 1"/>
          <p:cNvSpPr/>
          <p:nvPr/>
        </p:nvSpPr>
        <p:spPr>
          <a:xfrm>
            <a:off x="347663" y="323850"/>
            <a:ext cx="17430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BIG CITES</a:t>
            </a:r>
          </a:p>
        </p:txBody>
      </p:sp>
      <p:pic>
        <p:nvPicPr>
          <p:cNvPr id="11" name="Picture 2" descr="C:\Documents and Settings\Barteek\Moje dokumenty\Moje obrazy\Prezentacja\3l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50362" y="3452092"/>
            <a:ext cx="4075113" cy="29416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pic>
        <p:nvPicPr>
          <p:cNvPr id="12" name="Picture 3" descr="C:\Documents and Settings\Barteek\Moje dokumenty\Moje obrazy\Prezentacja\3g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951413" y="3425651"/>
            <a:ext cx="4032250" cy="29416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pic>
        <p:nvPicPr>
          <p:cNvPr id="13" name="Picture 6" descr="C:\Documents and Settings\Barteek\Moje dokumenty\Moje obrazy\Prezentacja\3a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51335" y="894746"/>
            <a:ext cx="8640763" cy="20145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279092" y="1370047"/>
            <a:ext cx="1848965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/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25425" y="3923857"/>
            <a:ext cx="1963976" cy="27697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/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25425" y="1340769"/>
            <a:ext cx="1863725" cy="2592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/>
        </p:spPr>
      </p:pic>
      <p:sp>
        <p:nvSpPr>
          <p:cNvPr id="2" name="Prostokąt 1"/>
          <p:cNvSpPr/>
          <p:nvPr/>
        </p:nvSpPr>
        <p:spPr>
          <a:xfrm>
            <a:off x="406958" y="673942"/>
            <a:ext cx="1872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FOLK CLOTHES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589" y="4077072"/>
            <a:ext cx="3342283" cy="20986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500" y="2276872"/>
            <a:ext cx="3340366" cy="245325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1472840"/>
            <a:ext cx="3788782" cy="60175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111" y="4703508"/>
            <a:ext cx="3672408" cy="53649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1599" y="6190007"/>
            <a:ext cx="3932261" cy="5425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Documents and Settings\Barteek\Moje dokumenty\Moje obrazy\Prezentacja\6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499992" y="1153462"/>
            <a:ext cx="1965053" cy="2611298"/>
          </a:xfrm>
          <a:effectLst>
            <a:softEdge rad="112500"/>
          </a:effectLst>
        </p:spPr>
      </p:pic>
      <p:pic>
        <p:nvPicPr>
          <p:cNvPr id="12292" name="Picture 4" descr="C:\Documents and Settings\Barteek\Moje dokumenty\Moje obrazy\Prezentacja\6d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79463" y="1124744"/>
            <a:ext cx="1776313" cy="22821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Prostokąt 1"/>
          <p:cNvSpPr/>
          <p:nvPr/>
        </p:nvSpPr>
        <p:spPr>
          <a:xfrm>
            <a:off x="454492" y="333375"/>
            <a:ext cx="300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NATIONAL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HEROES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47391" y="3256414"/>
            <a:ext cx="2136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Fryderyk Chopin – </a:t>
            </a:r>
            <a:r>
              <a:rPr lang="pl-PL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composer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(1810-1849)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975350" y="3114484"/>
            <a:ext cx="31686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Nicolas Copernicus – </a:t>
            </a:r>
          </a:p>
          <a:p>
            <a:pPr algn="ctr">
              <a:defRPr/>
            </a:pPr>
            <a:r>
              <a:rPr lang="pl-PL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astronomer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(1473-1543)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46" y="3987645"/>
            <a:ext cx="1823382" cy="26408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691" y="6164531"/>
            <a:ext cx="2197588" cy="6236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20" y="4055376"/>
            <a:ext cx="1959998" cy="278588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588" y="6153173"/>
            <a:ext cx="2212884" cy="56239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dirty="0" smtClean="0"/>
          </a:p>
        </p:txBody>
      </p:sp>
      <p:sp>
        <p:nvSpPr>
          <p:cNvPr id="2" name="Prostokąt 1"/>
          <p:cNvSpPr/>
          <p:nvPr/>
        </p:nvSpPr>
        <p:spPr>
          <a:xfrm>
            <a:off x="1927225" y="3460750"/>
            <a:ext cx="10858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Football</a:t>
            </a:r>
          </a:p>
        </p:txBody>
      </p:sp>
      <p:sp>
        <p:nvSpPr>
          <p:cNvPr id="3" name="Prostokąt 2"/>
          <p:cNvSpPr/>
          <p:nvPr/>
        </p:nvSpPr>
        <p:spPr>
          <a:xfrm>
            <a:off x="357188" y="373063"/>
            <a:ext cx="2984500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POPULAR SPORTS</a:t>
            </a:r>
          </a:p>
        </p:txBody>
      </p:sp>
      <p:sp>
        <p:nvSpPr>
          <p:cNvPr id="4" name="Prostokąt 3"/>
          <p:cNvSpPr/>
          <p:nvPr/>
        </p:nvSpPr>
        <p:spPr>
          <a:xfrm>
            <a:off x="6037263" y="3460750"/>
            <a:ext cx="14287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Ski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jumping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44663" y="6445250"/>
            <a:ext cx="11287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Handball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272213" y="6475413"/>
            <a:ext cx="12319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Volleyball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2" name="Picture 2" descr="C:\Documents and Settings\Barteek\Moje dokumenty\Moje obrazy\Prezentacja\7a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98119" y="949288"/>
            <a:ext cx="4006487" cy="2542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3" descr="C:\Documents and Settings\Barteek\Moje dokumenty\Moje obrazy\Prezentacja\7e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51881" y="949288"/>
            <a:ext cx="3808157" cy="2542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4" descr="C:\Documents and Settings\Barteek\Moje dokumenty\Moje obrazy\Prezentacja\7c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70962" y="3861049"/>
            <a:ext cx="399502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5" descr="C:\Documents and Settings\Barteek\Moje dokumenty\Moje obrazy\Prezentacja\7d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847854" y="3861048"/>
            <a:ext cx="3816212" cy="26147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686732"/>
            <a:ext cx="3331300" cy="317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0965" name="Picture 5" descr="http://i37.tinypic.com/2hi6z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85727"/>
            <a:ext cx="2980824" cy="397281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4"/>
          <p:cNvSpPr/>
          <p:nvPr/>
        </p:nvSpPr>
        <p:spPr>
          <a:xfrm>
            <a:off x="142844" y="1000108"/>
            <a:ext cx="6143668" cy="329320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pl-PL" sz="32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GRÓJEC</a:t>
            </a:r>
            <a:r>
              <a:rPr lang="pl-PL" sz="32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endParaRPr lang="pl-PL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town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Mazowsze </a:t>
            </a:r>
            <a:r>
              <a:rPr lang="pl-PL" sz="28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Province</a:t>
            </a:r>
            <a:endParaRPr lang="pl-PL" sz="2800" b="1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40km </a:t>
            </a:r>
            <a:r>
              <a:rPr lang="pl-PL" sz="28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south</a:t>
            </a:r>
            <a:r>
              <a:rPr lang="pl-PL" sz="28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of Warsaw</a:t>
            </a:r>
            <a:endParaRPr lang="pl-PL" sz="28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civic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rights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since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1419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population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16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thousand</a:t>
            </a:r>
            <a:endParaRPr lang="pl-PL" sz="28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endParaRPr lang="pl-PL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0967" name="Picture 7" descr="Plik:POL Grójec COA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005064"/>
            <a:ext cx="19002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212</Words>
  <Application>Microsoft Office PowerPoint</Application>
  <PresentationFormat>Pokaz na ekranie (4:3)</PresentationFormat>
  <Paragraphs>68</Paragraphs>
  <Slides>17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Impact</vt:lpstr>
      <vt:lpstr>Times New Roman</vt:lpstr>
      <vt:lpstr>NewsPrint</vt:lpstr>
      <vt:lpstr>WELCOME TO POLAND</vt:lpstr>
      <vt:lpstr>     POLAND</vt:lpstr>
      <vt:lpstr>     POLAND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English performances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POLAND</dc:title>
  <dc:creator>Kowalski Ryszard</dc:creator>
  <cp:lastModifiedBy>PAWEŁ POŚNIK</cp:lastModifiedBy>
  <cp:revision>64</cp:revision>
  <dcterms:created xsi:type="dcterms:W3CDTF">2011-10-17T17:25:53Z</dcterms:created>
  <dcterms:modified xsi:type="dcterms:W3CDTF">2016-04-21T22:24:06Z</dcterms:modified>
</cp:coreProperties>
</file>