
<file path=[Content_Types].xml><?xml version="1.0" encoding="utf-8"?>
<Types xmlns="http://schemas.openxmlformats.org/package/2006/content-types">
  <Default ContentType="application/x-fontdata" Extension="fntdata"/>
  <Default ContentType="image/gif" Extension="gif"/>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Amatic SC"/>
      <p:regular r:id="rId16"/>
      <p:bold r:id="rId17"/>
    </p:embeddedFont>
    <p:embeddedFont>
      <p:font typeface="Source Code Pro"/>
      <p:regular r:id="rId18"/>
      <p:bold r:id="rId19"/>
    </p:embeddedFont>
  </p:embeddedFontLst>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AmaticSC-bold.fntdata"/><Relationship Id="rId16" Type="http://schemas.openxmlformats.org/officeDocument/2006/relationships/font" Target="fonts/AmaticSC-regular.fntdata"/><Relationship Id="rId5" Type="http://schemas.openxmlformats.org/officeDocument/2006/relationships/notesMaster" Target="notesMasters/notesMaster1.xml"/><Relationship Id="rId19" Type="http://schemas.openxmlformats.org/officeDocument/2006/relationships/font" Target="fonts/SourceCodePro-bold.fntdata"/><Relationship Id="rId6" Type="http://schemas.openxmlformats.org/officeDocument/2006/relationships/slide" Target="slides/slide1.xml"/><Relationship Id="rId18" Type="http://schemas.openxmlformats.org/officeDocument/2006/relationships/font" Target="fonts/SourceCodePro-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x="0" y="0"/>
          <a:ext cx="0" cy="0"/>
          <a:chOff x="0" y="0"/>
          <a:chExt cx="0" cy="0"/>
        </a:xfrm>
      </p:grpSpPr>
      <p:sp>
        <p:nvSpPr>
          <p:cNvPr id="2" name="Shape 2"/>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3" name="Shape 3"/>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4" name="Shape 54"/>
        <p:cNvGrpSpPr/>
        <p:nvPr/>
      </p:nvGrpSpPr>
      <p:grpSpPr>
        <a:xfrm>
          <a:off x="0" y="0"/>
          <a:ext cx="0" cy="0"/>
          <a:chOff x="0" y="0"/>
          <a:chExt cx="0" cy="0"/>
        </a:xfrm>
      </p:grpSpPr>
      <p:sp>
        <p:nvSpPr>
          <p:cNvPr id="55" name="Shape 55"/>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56" name="Shape 56"/>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0" name="Shape 110"/>
        <p:cNvGrpSpPr/>
        <p:nvPr/>
      </p:nvGrpSpPr>
      <p:grpSpPr>
        <a:xfrm>
          <a:off x="0" y="0"/>
          <a:ext cx="0" cy="0"/>
          <a:chOff x="0" y="0"/>
          <a:chExt cx="0" cy="0"/>
        </a:xfrm>
      </p:grpSpPr>
      <p:sp>
        <p:nvSpPr>
          <p:cNvPr id="111" name="Shape 11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12" name="Shape 11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0" name="Shape 60"/>
        <p:cNvGrpSpPr/>
        <p:nvPr/>
      </p:nvGrpSpPr>
      <p:grpSpPr>
        <a:xfrm>
          <a:off x="0" y="0"/>
          <a:ext cx="0" cy="0"/>
          <a:chOff x="0" y="0"/>
          <a:chExt cx="0" cy="0"/>
        </a:xfrm>
      </p:grpSpPr>
      <p:sp>
        <p:nvSpPr>
          <p:cNvPr id="61" name="Shape 6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62" name="Shape 6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6" name="Shape 66"/>
        <p:cNvGrpSpPr/>
        <p:nvPr/>
      </p:nvGrpSpPr>
      <p:grpSpPr>
        <a:xfrm>
          <a:off x="0" y="0"/>
          <a:ext cx="0" cy="0"/>
          <a:chOff x="0" y="0"/>
          <a:chExt cx="0" cy="0"/>
        </a:xfrm>
      </p:grpSpPr>
      <p:sp>
        <p:nvSpPr>
          <p:cNvPr id="67" name="Shape 6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68" name="Shape 6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 name="Shape 72"/>
        <p:cNvGrpSpPr/>
        <p:nvPr/>
      </p:nvGrpSpPr>
      <p:grpSpPr>
        <a:xfrm>
          <a:off x="0" y="0"/>
          <a:ext cx="0" cy="0"/>
          <a:chOff x="0" y="0"/>
          <a:chExt cx="0" cy="0"/>
        </a:xfrm>
      </p:grpSpPr>
      <p:sp>
        <p:nvSpPr>
          <p:cNvPr id="73" name="Shape 7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74" name="Shape 74"/>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 name="Shape 78"/>
        <p:cNvGrpSpPr/>
        <p:nvPr/>
      </p:nvGrpSpPr>
      <p:grpSpPr>
        <a:xfrm>
          <a:off x="0" y="0"/>
          <a:ext cx="0" cy="0"/>
          <a:chOff x="0" y="0"/>
          <a:chExt cx="0" cy="0"/>
        </a:xfrm>
      </p:grpSpPr>
      <p:sp>
        <p:nvSpPr>
          <p:cNvPr id="79" name="Shape 7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80" name="Shape 8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86" name="Shape 8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0" name="Shape 90"/>
        <p:cNvGrpSpPr/>
        <p:nvPr/>
      </p:nvGrpSpPr>
      <p:grpSpPr>
        <a:xfrm>
          <a:off x="0" y="0"/>
          <a:ext cx="0" cy="0"/>
          <a:chOff x="0" y="0"/>
          <a:chExt cx="0" cy="0"/>
        </a:xfrm>
      </p:grpSpPr>
      <p:sp>
        <p:nvSpPr>
          <p:cNvPr id="91" name="Shape 9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92" name="Shape 9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7" name="Shape 97"/>
        <p:cNvGrpSpPr/>
        <p:nvPr/>
      </p:nvGrpSpPr>
      <p:grpSpPr>
        <a:xfrm>
          <a:off x="0" y="0"/>
          <a:ext cx="0" cy="0"/>
          <a:chOff x="0" y="0"/>
          <a:chExt cx="0" cy="0"/>
        </a:xfrm>
      </p:grpSpPr>
      <p:sp>
        <p:nvSpPr>
          <p:cNvPr id="98" name="Shape 9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99" name="Shape 99"/>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4" name="Shape 104"/>
        <p:cNvGrpSpPr/>
        <p:nvPr/>
      </p:nvGrpSpPr>
      <p:grpSpPr>
        <a:xfrm>
          <a:off x="0" y="0"/>
          <a:ext cx="0" cy="0"/>
          <a:chOff x="0" y="0"/>
          <a:chExt cx="0" cy="0"/>
        </a:xfrm>
      </p:grpSpPr>
      <p:sp>
        <p:nvSpPr>
          <p:cNvPr id="105" name="Shape 10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06" name="Shape 10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dk1"/>
        </a:solidFill>
      </p:bgPr>
    </p:bg>
    <p:spTree>
      <p:nvGrpSpPr>
        <p:cNvPr id="8" name="Shape 8"/>
        <p:cNvGrpSpPr/>
        <p:nvPr/>
      </p:nvGrpSpPr>
      <p:grpSpPr>
        <a:xfrm>
          <a:off x="0" y="0"/>
          <a:ext cx="0" cy="0"/>
          <a:chOff x="0" y="0"/>
          <a:chExt cx="0" cy="0"/>
        </a:xfrm>
      </p:grpSpPr>
      <p:sp>
        <p:nvSpPr>
          <p:cNvPr id="9" name="Shape 9"/>
          <p:cNvSpPr/>
          <p:nvPr/>
        </p:nvSpPr>
        <p:spPr>
          <a:xfrm>
            <a:off x="0" y="0"/>
            <a:ext cx="9144000" cy="3429000"/>
          </a:xfrm>
          <a:prstGeom prst="rect">
            <a:avLst/>
          </a:prstGeom>
          <a:solidFill>
            <a:schemeClr val="lt1"/>
          </a:solidFill>
          <a:ln>
            <a:noFill/>
          </a:ln>
        </p:spPr>
        <p:txBody>
          <a:bodyPr anchorCtr="0" anchor="ctr" bIns="91425" lIns="91425" rIns="91425" tIns="91425">
            <a:noAutofit/>
          </a:bodyPr>
          <a:lstStyle/>
          <a:p>
            <a:pPr>
              <a:spcBef>
                <a:spcPts val="0"/>
              </a:spcBef>
              <a:buNone/>
            </a:pPr>
            <a:r>
              <a:t/>
            </a:r>
            <a:endParaRPr/>
          </a:p>
        </p:txBody>
      </p:sp>
      <p:sp>
        <p:nvSpPr>
          <p:cNvPr id="10" name="Shape 10"/>
          <p:cNvSpPr txBox="1"/>
          <p:nvPr>
            <p:ph type="ctrTitle"/>
          </p:nvPr>
        </p:nvSpPr>
        <p:spPr>
          <a:xfrm>
            <a:off x="311700" y="392150"/>
            <a:ext cx="8520599" cy="2690399"/>
          </a:xfrm>
          <a:prstGeom prst="rect">
            <a:avLst/>
          </a:prstGeom>
        </p:spPr>
        <p:txBody>
          <a:bodyPr anchorCtr="0" anchor="ctr" bIns="91425" lIns="91425" rIns="91425" tIns="91425"/>
          <a:lstStyle>
            <a:lvl1pPr algn="ctr">
              <a:spcBef>
                <a:spcPts val="0"/>
              </a:spcBef>
              <a:buSzPct val="100000"/>
              <a:defRPr sz="8000"/>
            </a:lvl1pPr>
            <a:lvl2pPr algn="ctr">
              <a:spcBef>
                <a:spcPts val="0"/>
              </a:spcBef>
              <a:buSzPct val="100000"/>
              <a:defRPr sz="8000"/>
            </a:lvl2pPr>
            <a:lvl3pPr algn="ctr">
              <a:spcBef>
                <a:spcPts val="0"/>
              </a:spcBef>
              <a:buSzPct val="100000"/>
              <a:defRPr sz="8000"/>
            </a:lvl3pPr>
            <a:lvl4pPr algn="ctr">
              <a:spcBef>
                <a:spcPts val="0"/>
              </a:spcBef>
              <a:buSzPct val="100000"/>
              <a:defRPr sz="8000"/>
            </a:lvl4pPr>
            <a:lvl5pPr algn="ctr">
              <a:spcBef>
                <a:spcPts val="0"/>
              </a:spcBef>
              <a:buSzPct val="100000"/>
              <a:defRPr sz="8000"/>
            </a:lvl5pPr>
            <a:lvl6pPr algn="ctr">
              <a:spcBef>
                <a:spcPts val="0"/>
              </a:spcBef>
              <a:buSzPct val="100000"/>
              <a:defRPr sz="8000"/>
            </a:lvl6pPr>
            <a:lvl7pPr algn="ctr">
              <a:spcBef>
                <a:spcPts val="0"/>
              </a:spcBef>
              <a:buSzPct val="100000"/>
              <a:defRPr sz="8000"/>
            </a:lvl7pPr>
            <a:lvl8pPr algn="ctr">
              <a:spcBef>
                <a:spcPts val="0"/>
              </a:spcBef>
              <a:buSzPct val="100000"/>
              <a:defRPr sz="8000"/>
            </a:lvl8pPr>
            <a:lvl9pPr algn="ctr">
              <a:spcBef>
                <a:spcPts val="0"/>
              </a:spcBef>
              <a:buSzPct val="100000"/>
              <a:defRPr sz="8000"/>
            </a:lvl9pPr>
          </a:lstStyle>
          <a:p/>
        </p:txBody>
      </p:sp>
      <p:sp>
        <p:nvSpPr>
          <p:cNvPr id="11" name="Shape 11"/>
          <p:cNvSpPr txBox="1"/>
          <p:nvPr>
            <p:ph idx="1" type="subTitle"/>
          </p:nvPr>
        </p:nvSpPr>
        <p:spPr>
          <a:xfrm>
            <a:off x="311700" y="3890400"/>
            <a:ext cx="8520599" cy="706200"/>
          </a:xfrm>
          <a:prstGeom prst="rect">
            <a:avLst/>
          </a:prstGeom>
        </p:spPr>
        <p:txBody>
          <a:bodyPr anchorCtr="0" anchor="ctr" bIns="91425" lIns="91425" rIns="91425" tIns="91425"/>
          <a:lstStyle>
            <a:lvl1pPr algn="ctr">
              <a:lnSpc>
                <a:spcPct val="100000"/>
              </a:lnSpc>
              <a:spcBef>
                <a:spcPts val="0"/>
              </a:spcBef>
              <a:spcAft>
                <a:spcPts val="0"/>
              </a:spcAft>
              <a:buClr>
                <a:schemeClr val="accent1"/>
              </a:buClr>
              <a:buSzPct val="100000"/>
              <a:buNone/>
              <a:defRPr b="1" sz="2100">
                <a:solidFill>
                  <a:schemeClr val="accent1"/>
                </a:solidFill>
              </a:defRPr>
            </a:lvl1pPr>
            <a:lvl2pPr algn="ctr">
              <a:lnSpc>
                <a:spcPct val="100000"/>
              </a:lnSpc>
              <a:spcBef>
                <a:spcPts val="0"/>
              </a:spcBef>
              <a:spcAft>
                <a:spcPts val="0"/>
              </a:spcAft>
              <a:buClr>
                <a:schemeClr val="accent1"/>
              </a:buClr>
              <a:buSzPct val="100000"/>
              <a:buNone/>
              <a:defRPr b="1" sz="2100">
                <a:solidFill>
                  <a:schemeClr val="accent1"/>
                </a:solidFill>
              </a:defRPr>
            </a:lvl2pPr>
            <a:lvl3pPr algn="ctr">
              <a:lnSpc>
                <a:spcPct val="100000"/>
              </a:lnSpc>
              <a:spcBef>
                <a:spcPts val="0"/>
              </a:spcBef>
              <a:spcAft>
                <a:spcPts val="0"/>
              </a:spcAft>
              <a:buClr>
                <a:schemeClr val="accent1"/>
              </a:buClr>
              <a:buSzPct val="100000"/>
              <a:buNone/>
              <a:defRPr b="1" sz="2100">
                <a:solidFill>
                  <a:schemeClr val="accent1"/>
                </a:solidFill>
              </a:defRPr>
            </a:lvl3pPr>
            <a:lvl4pPr algn="ctr">
              <a:lnSpc>
                <a:spcPct val="100000"/>
              </a:lnSpc>
              <a:spcBef>
                <a:spcPts val="0"/>
              </a:spcBef>
              <a:spcAft>
                <a:spcPts val="0"/>
              </a:spcAft>
              <a:buClr>
                <a:schemeClr val="accent1"/>
              </a:buClr>
              <a:buSzPct val="100000"/>
              <a:buNone/>
              <a:defRPr b="1" sz="2100">
                <a:solidFill>
                  <a:schemeClr val="accent1"/>
                </a:solidFill>
              </a:defRPr>
            </a:lvl4pPr>
            <a:lvl5pPr algn="ctr">
              <a:lnSpc>
                <a:spcPct val="100000"/>
              </a:lnSpc>
              <a:spcBef>
                <a:spcPts val="0"/>
              </a:spcBef>
              <a:spcAft>
                <a:spcPts val="0"/>
              </a:spcAft>
              <a:buClr>
                <a:schemeClr val="accent1"/>
              </a:buClr>
              <a:buSzPct val="100000"/>
              <a:buNone/>
              <a:defRPr b="1" sz="2100">
                <a:solidFill>
                  <a:schemeClr val="accent1"/>
                </a:solidFill>
              </a:defRPr>
            </a:lvl5pPr>
            <a:lvl6pPr algn="ctr">
              <a:lnSpc>
                <a:spcPct val="100000"/>
              </a:lnSpc>
              <a:spcBef>
                <a:spcPts val="0"/>
              </a:spcBef>
              <a:spcAft>
                <a:spcPts val="0"/>
              </a:spcAft>
              <a:buClr>
                <a:schemeClr val="accent1"/>
              </a:buClr>
              <a:buSzPct val="100000"/>
              <a:buNone/>
              <a:defRPr b="1" sz="2100">
                <a:solidFill>
                  <a:schemeClr val="accent1"/>
                </a:solidFill>
              </a:defRPr>
            </a:lvl6pPr>
            <a:lvl7pPr algn="ctr">
              <a:lnSpc>
                <a:spcPct val="100000"/>
              </a:lnSpc>
              <a:spcBef>
                <a:spcPts val="0"/>
              </a:spcBef>
              <a:spcAft>
                <a:spcPts val="0"/>
              </a:spcAft>
              <a:buClr>
                <a:schemeClr val="accent1"/>
              </a:buClr>
              <a:buSzPct val="100000"/>
              <a:buNone/>
              <a:defRPr b="1" sz="2100">
                <a:solidFill>
                  <a:schemeClr val="accent1"/>
                </a:solidFill>
              </a:defRPr>
            </a:lvl7pPr>
            <a:lvl8pPr algn="ctr">
              <a:lnSpc>
                <a:spcPct val="100000"/>
              </a:lnSpc>
              <a:spcBef>
                <a:spcPts val="0"/>
              </a:spcBef>
              <a:spcAft>
                <a:spcPts val="0"/>
              </a:spcAft>
              <a:buClr>
                <a:schemeClr val="accent1"/>
              </a:buClr>
              <a:buSzPct val="100000"/>
              <a:buNone/>
              <a:defRPr b="1" sz="2100">
                <a:solidFill>
                  <a:schemeClr val="accent1"/>
                </a:solidFill>
              </a:defRPr>
            </a:lvl8pPr>
            <a:lvl9pPr algn="ctr">
              <a:lnSpc>
                <a:spcPct val="100000"/>
              </a:lnSpc>
              <a:spcBef>
                <a:spcPts val="0"/>
              </a:spcBef>
              <a:spcAft>
                <a:spcPts val="0"/>
              </a:spcAft>
              <a:buClr>
                <a:schemeClr val="accent1"/>
              </a:buClr>
              <a:buSzPct val="100000"/>
              <a:buNone/>
              <a:defRPr b="1" sz="2100">
                <a:solidFill>
                  <a:schemeClr val="accent1"/>
                </a:solidFill>
              </a:defRPr>
            </a:lvl9pPr>
          </a:lstStyle>
          <a:p/>
        </p:txBody>
      </p:sp>
      <p:sp>
        <p:nvSpPr>
          <p:cNvPr id="12" name="Shape 12"/>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l"/>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5" name="Shape 45"/>
        <p:cNvGrpSpPr/>
        <p:nvPr/>
      </p:nvGrpSpPr>
      <p:grpSpPr>
        <a:xfrm>
          <a:off x="0" y="0"/>
          <a:ext cx="0" cy="0"/>
          <a:chOff x="0" y="0"/>
          <a:chExt cx="0" cy="0"/>
        </a:xfrm>
      </p:grpSpPr>
      <p:sp>
        <p:nvSpPr>
          <p:cNvPr id="46" name="Shape 46"/>
          <p:cNvSpPr txBox="1"/>
          <p:nvPr>
            <p:ph type="title"/>
          </p:nvPr>
        </p:nvSpPr>
        <p:spPr>
          <a:xfrm>
            <a:off x="311700" y="1240275"/>
            <a:ext cx="8520599" cy="1981800"/>
          </a:xfrm>
          <a:prstGeom prst="rect">
            <a:avLst/>
          </a:prstGeom>
        </p:spPr>
        <p:txBody>
          <a:bodyPr anchorCtr="0" anchor="b" bIns="91425" lIns="91425" rIns="91425" tIns="91425"/>
          <a:lstStyle>
            <a:lvl1pPr algn="ctr">
              <a:spcBef>
                <a:spcPts val="0"/>
              </a:spcBef>
              <a:buClr>
                <a:schemeClr val="lt1"/>
              </a:buClr>
              <a:buSzPct val="100000"/>
              <a:defRPr sz="12000">
                <a:solidFill>
                  <a:schemeClr val="lt1"/>
                </a:solidFill>
              </a:defRPr>
            </a:lvl1pPr>
            <a:lvl2pPr algn="ctr">
              <a:spcBef>
                <a:spcPts val="0"/>
              </a:spcBef>
              <a:buClr>
                <a:schemeClr val="lt1"/>
              </a:buClr>
              <a:buSzPct val="100000"/>
              <a:defRPr sz="12000">
                <a:solidFill>
                  <a:schemeClr val="lt1"/>
                </a:solidFill>
              </a:defRPr>
            </a:lvl2pPr>
            <a:lvl3pPr algn="ctr">
              <a:spcBef>
                <a:spcPts val="0"/>
              </a:spcBef>
              <a:buClr>
                <a:schemeClr val="lt1"/>
              </a:buClr>
              <a:buSzPct val="100000"/>
              <a:defRPr sz="12000">
                <a:solidFill>
                  <a:schemeClr val="lt1"/>
                </a:solidFill>
              </a:defRPr>
            </a:lvl3pPr>
            <a:lvl4pPr algn="ctr">
              <a:spcBef>
                <a:spcPts val="0"/>
              </a:spcBef>
              <a:buClr>
                <a:schemeClr val="lt1"/>
              </a:buClr>
              <a:buSzPct val="100000"/>
              <a:defRPr sz="12000">
                <a:solidFill>
                  <a:schemeClr val="lt1"/>
                </a:solidFill>
              </a:defRPr>
            </a:lvl4pPr>
            <a:lvl5pPr algn="ctr">
              <a:spcBef>
                <a:spcPts val="0"/>
              </a:spcBef>
              <a:buClr>
                <a:schemeClr val="lt1"/>
              </a:buClr>
              <a:buSzPct val="100000"/>
              <a:defRPr sz="12000">
                <a:solidFill>
                  <a:schemeClr val="lt1"/>
                </a:solidFill>
              </a:defRPr>
            </a:lvl5pPr>
            <a:lvl6pPr algn="ctr">
              <a:spcBef>
                <a:spcPts val="0"/>
              </a:spcBef>
              <a:buClr>
                <a:schemeClr val="lt1"/>
              </a:buClr>
              <a:buSzPct val="100000"/>
              <a:defRPr sz="12000">
                <a:solidFill>
                  <a:schemeClr val="lt1"/>
                </a:solidFill>
              </a:defRPr>
            </a:lvl6pPr>
            <a:lvl7pPr algn="ctr">
              <a:spcBef>
                <a:spcPts val="0"/>
              </a:spcBef>
              <a:buClr>
                <a:schemeClr val="lt1"/>
              </a:buClr>
              <a:buSzPct val="100000"/>
              <a:defRPr sz="12000">
                <a:solidFill>
                  <a:schemeClr val="lt1"/>
                </a:solidFill>
              </a:defRPr>
            </a:lvl7pPr>
            <a:lvl8pPr algn="ctr">
              <a:spcBef>
                <a:spcPts val="0"/>
              </a:spcBef>
              <a:buClr>
                <a:schemeClr val="lt1"/>
              </a:buClr>
              <a:buSzPct val="100000"/>
              <a:defRPr sz="12000">
                <a:solidFill>
                  <a:schemeClr val="lt1"/>
                </a:solidFill>
              </a:defRPr>
            </a:lvl8pPr>
            <a:lvl9pPr algn="ctr">
              <a:spcBef>
                <a:spcPts val="0"/>
              </a:spcBef>
              <a:buClr>
                <a:schemeClr val="lt1"/>
              </a:buClr>
              <a:buSzPct val="100000"/>
              <a:defRPr sz="12000">
                <a:solidFill>
                  <a:schemeClr val="lt1"/>
                </a:solidFill>
              </a:defRPr>
            </a:lvl9pPr>
          </a:lstStyle>
          <a:p/>
        </p:txBody>
      </p:sp>
      <p:sp>
        <p:nvSpPr>
          <p:cNvPr id="47" name="Shape 47"/>
          <p:cNvSpPr txBox="1"/>
          <p:nvPr>
            <p:ph idx="1" type="body"/>
          </p:nvPr>
        </p:nvSpPr>
        <p:spPr>
          <a:xfrm>
            <a:off x="311700" y="3304625"/>
            <a:ext cx="8520599" cy="1300800"/>
          </a:xfrm>
          <a:prstGeom prst="rect">
            <a:avLst/>
          </a:prstGeom>
        </p:spPr>
        <p:txBody>
          <a:bodyPr anchorCtr="0" anchor="t" bIns="91425" lIns="91425" rIns="91425" tIns="91425"/>
          <a:lstStyle>
            <a:lvl1pPr algn="ctr">
              <a:spcBef>
                <a:spcPts val="0"/>
              </a:spcBef>
              <a:buClr>
                <a:schemeClr val="accent1"/>
              </a:buClr>
              <a:defRPr>
                <a:solidFill>
                  <a:schemeClr val="accent1"/>
                </a:solidFill>
              </a:defRPr>
            </a:lvl1pPr>
            <a:lvl2pPr algn="ctr">
              <a:spcBef>
                <a:spcPts val="0"/>
              </a:spcBef>
              <a:buClr>
                <a:schemeClr val="accent1"/>
              </a:buClr>
              <a:defRPr>
                <a:solidFill>
                  <a:schemeClr val="accent1"/>
                </a:solidFill>
              </a:defRPr>
            </a:lvl2pPr>
            <a:lvl3pPr algn="ctr">
              <a:spcBef>
                <a:spcPts val="0"/>
              </a:spcBef>
              <a:buClr>
                <a:schemeClr val="accent1"/>
              </a:buClr>
              <a:defRPr>
                <a:solidFill>
                  <a:schemeClr val="accent1"/>
                </a:solidFill>
              </a:defRPr>
            </a:lvl3pPr>
            <a:lvl4pPr algn="ctr">
              <a:spcBef>
                <a:spcPts val="0"/>
              </a:spcBef>
              <a:buClr>
                <a:schemeClr val="accent1"/>
              </a:buClr>
              <a:defRPr>
                <a:solidFill>
                  <a:schemeClr val="accent1"/>
                </a:solidFill>
              </a:defRPr>
            </a:lvl4pPr>
            <a:lvl5pPr algn="ctr">
              <a:spcBef>
                <a:spcPts val="0"/>
              </a:spcBef>
              <a:buClr>
                <a:schemeClr val="accent1"/>
              </a:buClr>
              <a:defRPr>
                <a:solidFill>
                  <a:schemeClr val="accent1"/>
                </a:solidFill>
              </a:defRPr>
            </a:lvl5pPr>
            <a:lvl6pPr algn="ctr">
              <a:spcBef>
                <a:spcPts val="0"/>
              </a:spcBef>
              <a:buClr>
                <a:schemeClr val="accent1"/>
              </a:buClr>
              <a:defRPr>
                <a:solidFill>
                  <a:schemeClr val="accent1"/>
                </a:solidFill>
              </a:defRPr>
            </a:lvl6pPr>
            <a:lvl7pPr algn="ctr">
              <a:spcBef>
                <a:spcPts val="0"/>
              </a:spcBef>
              <a:buClr>
                <a:schemeClr val="accent1"/>
              </a:buClr>
              <a:defRPr>
                <a:solidFill>
                  <a:schemeClr val="accent1"/>
                </a:solidFill>
              </a:defRPr>
            </a:lvl7pPr>
            <a:lvl8pPr algn="ctr">
              <a:spcBef>
                <a:spcPts val="0"/>
              </a:spcBef>
              <a:buClr>
                <a:schemeClr val="accent1"/>
              </a:buClr>
              <a:defRPr>
                <a:solidFill>
                  <a:schemeClr val="accent1"/>
                </a:solidFill>
              </a:defRPr>
            </a:lvl8pPr>
            <a:lvl9pPr algn="ctr">
              <a:spcBef>
                <a:spcPts val="0"/>
              </a:spcBef>
              <a:buClr>
                <a:schemeClr val="accent1"/>
              </a:buClr>
              <a:defRPr>
                <a:solidFill>
                  <a:schemeClr val="accent1"/>
                </a:solidFill>
              </a:defRPr>
            </a:lvl9pPr>
          </a:lstStyle>
          <a:p/>
        </p:txBody>
      </p:sp>
      <p:sp>
        <p:nvSpPr>
          <p:cNvPr id="48" name="Shape 48"/>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l"/>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9" name="Shape 49"/>
        <p:cNvGrpSpPr/>
        <p:nvPr/>
      </p:nvGrpSpPr>
      <p:grpSpPr>
        <a:xfrm>
          <a:off x="0" y="0"/>
          <a:ext cx="0" cy="0"/>
          <a:chOff x="0" y="0"/>
          <a:chExt cx="0" cy="0"/>
        </a:xfrm>
      </p:grpSpPr>
      <p:sp>
        <p:nvSpPr>
          <p:cNvPr id="50" name="Shape 50"/>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l"/>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Title">
    <p:bg>
      <p:bgPr>
        <a:solidFill>
          <a:schemeClr val="dk1"/>
        </a:solidFill>
      </p:bgPr>
    </p:bg>
    <p:spTree>
      <p:nvGrpSpPr>
        <p:cNvPr id="13" name="Shape 13"/>
        <p:cNvGrpSpPr/>
        <p:nvPr/>
      </p:nvGrpSpPr>
      <p:grpSpPr>
        <a:xfrm>
          <a:off x="0" y="0"/>
          <a:ext cx="0" cy="0"/>
          <a:chOff x="0" y="0"/>
          <a:chExt cx="0" cy="0"/>
        </a:xfrm>
      </p:grpSpPr>
      <p:sp>
        <p:nvSpPr>
          <p:cNvPr id="14" name="Shape 14"/>
          <p:cNvSpPr txBox="1"/>
          <p:nvPr>
            <p:ph type="title"/>
          </p:nvPr>
        </p:nvSpPr>
        <p:spPr>
          <a:xfrm>
            <a:off x="2802750" y="802500"/>
            <a:ext cx="3538499" cy="3538499"/>
          </a:xfrm>
          <a:prstGeom prst="rect">
            <a:avLst/>
          </a:prstGeom>
          <a:solidFill>
            <a:srgbClr val="FFFFFF"/>
          </a:solidFill>
        </p:spPr>
        <p:txBody>
          <a:bodyPr anchorCtr="0" anchor="ctr" bIns="91425" lIns="91425" rIns="91425" tIns="91425"/>
          <a:lstStyle>
            <a:lvl1pPr algn="ctr">
              <a:spcBef>
                <a:spcPts val="0"/>
              </a:spcBef>
              <a:buSzPct val="100000"/>
              <a:defRPr sz="4800"/>
            </a:lvl1pPr>
            <a:lvl2pPr algn="ctr">
              <a:spcBef>
                <a:spcPts val="0"/>
              </a:spcBef>
              <a:buSzPct val="100000"/>
              <a:defRPr sz="4800"/>
            </a:lvl2pPr>
            <a:lvl3pPr algn="ctr">
              <a:spcBef>
                <a:spcPts val="0"/>
              </a:spcBef>
              <a:buSzPct val="100000"/>
              <a:defRPr sz="4800"/>
            </a:lvl3pPr>
            <a:lvl4pPr algn="ctr">
              <a:spcBef>
                <a:spcPts val="0"/>
              </a:spcBef>
              <a:buSzPct val="100000"/>
              <a:defRPr sz="4800"/>
            </a:lvl4pPr>
            <a:lvl5pPr algn="ctr">
              <a:spcBef>
                <a:spcPts val="0"/>
              </a:spcBef>
              <a:buSzPct val="100000"/>
              <a:defRPr sz="4800"/>
            </a:lvl5pPr>
            <a:lvl6pPr algn="ctr">
              <a:spcBef>
                <a:spcPts val="0"/>
              </a:spcBef>
              <a:buSzPct val="100000"/>
              <a:defRPr sz="4800"/>
            </a:lvl6pPr>
            <a:lvl7pPr algn="ctr">
              <a:spcBef>
                <a:spcPts val="0"/>
              </a:spcBef>
              <a:buSzPct val="100000"/>
              <a:defRPr sz="4800"/>
            </a:lvl7pPr>
            <a:lvl8pPr algn="ctr">
              <a:spcBef>
                <a:spcPts val="0"/>
              </a:spcBef>
              <a:buSzPct val="100000"/>
              <a:defRPr sz="4800"/>
            </a:lvl8pPr>
            <a:lvl9pPr algn="ctr">
              <a:spcBef>
                <a:spcPts val="0"/>
              </a:spcBef>
              <a:buSzPct val="100000"/>
              <a:defRPr sz="4800"/>
            </a:lvl9pPr>
          </a:lstStyle>
          <a:p/>
        </p:txBody>
      </p:sp>
      <p:sp>
        <p:nvSpPr>
          <p:cNvPr id="15" name="Shape 15"/>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l"/>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292850"/>
            <a:ext cx="8520599" cy="8009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8" name="Shape 18"/>
          <p:cNvSpPr txBox="1"/>
          <p:nvPr>
            <p:ph idx="1" type="body"/>
          </p:nvPr>
        </p:nvSpPr>
        <p:spPr>
          <a:xfrm>
            <a:off x="311700" y="1228675"/>
            <a:ext cx="8520599" cy="33401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9" name="Shape 19"/>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l"/>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292850"/>
            <a:ext cx="8520599" cy="8009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2" name="Shape 22"/>
          <p:cNvSpPr txBox="1"/>
          <p:nvPr>
            <p:ph idx="1" type="body"/>
          </p:nvPr>
        </p:nvSpPr>
        <p:spPr>
          <a:xfrm>
            <a:off x="311700" y="1228675"/>
            <a:ext cx="3999899" cy="3340199"/>
          </a:xfrm>
          <a:prstGeom prst="rect">
            <a:avLst/>
          </a:prstGeom>
        </p:spPr>
        <p:txBody>
          <a:bodyPr anchorCtr="0" anchor="t" bIns="91425" lIns="91425" rIns="91425" tIns="91425"/>
          <a:lstStyle>
            <a:lvl1pPr>
              <a:spcBef>
                <a:spcPts val="0"/>
              </a:spcBef>
              <a:buSzPct val="100000"/>
              <a:defRPr sz="14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p:txBody>
      </p:sp>
      <p:sp>
        <p:nvSpPr>
          <p:cNvPr id="23" name="Shape 23"/>
          <p:cNvSpPr txBox="1"/>
          <p:nvPr>
            <p:ph idx="2" type="body"/>
          </p:nvPr>
        </p:nvSpPr>
        <p:spPr>
          <a:xfrm>
            <a:off x="4832400" y="1228675"/>
            <a:ext cx="3999899" cy="3340199"/>
          </a:xfrm>
          <a:prstGeom prst="rect">
            <a:avLst/>
          </a:prstGeom>
        </p:spPr>
        <p:txBody>
          <a:bodyPr anchorCtr="0" anchor="t" bIns="91425" lIns="91425" rIns="91425" tIns="91425"/>
          <a:lstStyle>
            <a:lvl1pPr>
              <a:spcBef>
                <a:spcPts val="0"/>
              </a:spcBef>
              <a:buSzPct val="100000"/>
              <a:defRPr sz="14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p:txBody>
      </p:sp>
      <p:sp>
        <p:nvSpPr>
          <p:cNvPr id="24" name="Shape 24"/>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l"/>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04800" y="309350"/>
            <a:ext cx="8537700" cy="748200"/>
          </a:xfrm>
          <a:prstGeom prst="rect">
            <a:avLst/>
          </a:prstGeom>
        </p:spPr>
        <p:txBody>
          <a:bodyPr anchorCtr="0" anchor="t" bIns="91425" lIns="91425" rIns="91425" tIns="91425"/>
          <a:lstStyle>
            <a:lvl1pPr>
              <a:spcBef>
                <a:spcPts val="0"/>
              </a:spcBef>
              <a:buSzPct val="100000"/>
              <a:defRPr sz="4000"/>
            </a:lvl1pPr>
            <a:lvl2pPr>
              <a:spcBef>
                <a:spcPts val="0"/>
              </a:spcBef>
              <a:buSzPct val="100000"/>
              <a:defRPr sz="4000"/>
            </a:lvl2pPr>
            <a:lvl3pPr>
              <a:spcBef>
                <a:spcPts val="0"/>
              </a:spcBef>
              <a:buSzPct val="100000"/>
              <a:defRPr sz="4000"/>
            </a:lvl3pPr>
            <a:lvl4pPr>
              <a:spcBef>
                <a:spcPts val="0"/>
              </a:spcBef>
              <a:buSzPct val="100000"/>
              <a:defRPr sz="4000"/>
            </a:lvl4pPr>
            <a:lvl5pPr>
              <a:spcBef>
                <a:spcPts val="0"/>
              </a:spcBef>
              <a:buSzPct val="100000"/>
              <a:defRPr sz="4000"/>
            </a:lvl5pPr>
            <a:lvl6pPr>
              <a:spcBef>
                <a:spcPts val="0"/>
              </a:spcBef>
              <a:buSzPct val="100000"/>
              <a:defRPr sz="4000"/>
            </a:lvl6pPr>
            <a:lvl7pPr>
              <a:spcBef>
                <a:spcPts val="0"/>
              </a:spcBef>
              <a:buSzPct val="100000"/>
              <a:defRPr sz="4000"/>
            </a:lvl7pPr>
            <a:lvl8pPr>
              <a:spcBef>
                <a:spcPts val="0"/>
              </a:spcBef>
              <a:buSzPct val="100000"/>
              <a:defRPr sz="4000"/>
            </a:lvl8pPr>
            <a:lvl9pPr>
              <a:spcBef>
                <a:spcPts val="0"/>
              </a:spcBef>
              <a:buSzPct val="100000"/>
              <a:defRPr sz="4000"/>
            </a:lvl9pPr>
          </a:lstStyle>
          <a:p/>
        </p:txBody>
      </p:sp>
      <p:sp>
        <p:nvSpPr>
          <p:cNvPr id="27" name="Shape 27"/>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l"/>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7999" cy="755699"/>
          </a:xfrm>
          <a:prstGeom prst="rect">
            <a:avLst/>
          </a:prstGeom>
        </p:spPr>
        <p:txBody>
          <a:bodyPr anchorCtr="0" anchor="b" bIns="91425" lIns="91425" rIns="91425" tIns="91425"/>
          <a:lstStyle>
            <a:lvl1pPr>
              <a:spcBef>
                <a:spcPts val="0"/>
              </a:spcBef>
              <a:buSzPct val="100000"/>
              <a:defRPr sz="3000"/>
            </a:lvl1pPr>
            <a:lvl2pPr>
              <a:spcBef>
                <a:spcPts val="0"/>
              </a:spcBef>
              <a:buSzPct val="100000"/>
              <a:defRPr sz="3000"/>
            </a:lvl2pPr>
            <a:lvl3pPr>
              <a:spcBef>
                <a:spcPts val="0"/>
              </a:spcBef>
              <a:buSzPct val="100000"/>
              <a:defRPr sz="3000"/>
            </a:lvl3pPr>
            <a:lvl4pPr>
              <a:spcBef>
                <a:spcPts val="0"/>
              </a:spcBef>
              <a:buSzPct val="100000"/>
              <a:defRPr sz="3000"/>
            </a:lvl4pPr>
            <a:lvl5pPr>
              <a:spcBef>
                <a:spcPts val="0"/>
              </a:spcBef>
              <a:buSzPct val="100000"/>
              <a:defRPr sz="3000"/>
            </a:lvl5pPr>
            <a:lvl6pPr>
              <a:spcBef>
                <a:spcPts val="0"/>
              </a:spcBef>
              <a:buSzPct val="100000"/>
              <a:defRPr sz="3000"/>
            </a:lvl6pPr>
            <a:lvl7pPr>
              <a:spcBef>
                <a:spcPts val="0"/>
              </a:spcBef>
              <a:buSzPct val="100000"/>
              <a:defRPr sz="3000"/>
            </a:lvl7pPr>
            <a:lvl8pPr>
              <a:spcBef>
                <a:spcPts val="0"/>
              </a:spcBef>
              <a:buSzPct val="100000"/>
              <a:defRPr sz="3000"/>
            </a:lvl8pPr>
            <a:lvl9pPr>
              <a:spcBef>
                <a:spcPts val="0"/>
              </a:spcBef>
              <a:buSzPct val="100000"/>
              <a:defRPr sz="3000"/>
            </a:lvl9pPr>
          </a:lstStyle>
          <a:p/>
        </p:txBody>
      </p:sp>
      <p:sp>
        <p:nvSpPr>
          <p:cNvPr id="30" name="Shape 30"/>
          <p:cNvSpPr txBox="1"/>
          <p:nvPr>
            <p:ph idx="1" type="body"/>
          </p:nvPr>
        </p:nvSpPr>
        <p:spPr>
          <a:xfrm>
            <a:off x="311700" y="1389600"/>
            <a:ext cx="2807999" cy="3179400"/>
          </a:xfrm>
          <a:prstGeom prst="rect">
            <a:avLst/>
          </a:prstGeom>
        </p:spPr>
        <p:txBody>
          <a:bodyPr anchorCtr="0" anchor="t" bIns="91425" lIns="91425" rIns="91425" tIns="91425"/>
          <a:lstStyle>
            <a:lvl1pPr>
              <a:spcBef>
                <a:spcPts val="0"/>
              </a:spcBef>
              <a:buSzPct val="100000"/>
              <a:defRPr sz="12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p:txBody>
      </p:sp>
      <p:sp>
        <p:nvSpPr>
          <p:cNvPr id="31" name="Shape 31"/>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l"/>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bg>
      <p:bgPr>
        <a:solidFill>
          <a:schemeClr val="accent4"/>
        </a:solidFill>
      </p:bgPr>
    </p:bg>
    <p:spTree>
      <p:nvGrpSpPr>
        <p:cNvPr id="32" name="Shape 32"/>
        <p:cNvGrpSpPr/>
        <p:nvPr/>
      </p:nvGrpSpPr>
      <p:grpSpPr>
        <a:xfrm>
          <a:off x="0" y="0"/>
          <a:ext cx="0" cy="0"/>
          <a:chOff x="0" y="0"/>
          <a:chExt cx="0" cy="0"/>
        </a:xfrm>
      </p:grpSpPr>
      <p:sp>
        <p:nvSpPr>
          <p:cNvPr id="33" name="Shape 33"/>
          <p:cNvSpPr txBox="1"/>
          <p:nvPr>
            <p:ph type="title"/>
          </p:nvPr>
        </p:nvSpPr>
        <p:spPr>
          <a:xfrm>
            <a:off x="490250" y="526350"/>
            <a:ext cx="5618700" cy="4090800"/>
          </a:xfrm>
          <a:prstGeom prst="rect">
            <a:avLst/>
          </a:prstGeom>
        </p:spPr>
        <p:txBody>
          <a:bodyPr anchorCtr="0" anchor="ctr" bIns="91425" lIns="91425" rIns="91425" tIns="91425"/>
          <a:lstStyle>
            <a:lvl1pPr>
              <a:spcBef>
                <a:spcPts val="0"/>
              </a:spcBef>
              <a:buClr>
                <a:schemeClr val="lt1"/>
              </a:buClr>
              <a:buSzPct val="100000"/>
              <a:defRPr sz="6000">
                <a:solidFill>
                  <a:schemeClr val="lt1"/>
                </a:solidFill>
              </a:defRPr>
            </a:lvl1pPr>
            <a:lvl2pPr>
              <a:spcBef>
                <a:spcPts val="0"/>
              </a:spcBef>
              <a:buClr>
                <a:schemeClr val="lt1"/>
              </a:buClr>
              <a:buSzPct val="100000"/>
              <a:defRPr sz="6000">
                <a:solidFill>
                  <a:schemeClr val="lt1"/>
                </a:solidFill>
              </a:defRPr>
            </a:lvl2pPr>
            <a:lvl3pPr>
              <a:spcBef>
                <a:spcPts val="0"/>
              </a:spcBef>
              <a:buClr>
                <a:schemeClr val="lt1"/>
              </a:buClr>
              <a:buSzPct val="100000"/>
              <a:defRPr sz="6000">
                <a:solidFill>
                  <a:schemeClr val="lt1"/>
                </a:solidFill>
              </a:defRPr>
            </a:lvl3pPr>
            <a:lvl4pPr>
              <a:spcBef>
                <a:spcPts val="0"/>
              </a:spcBef>
              <a:buClr>
                <a:schemeClr val="lt1"/>
              </a:buClr>
              <a:buSzPct val="100000"/>
              <a:defRPr sz="6000">
                <a:solidFill>
                  <a:schemeClr val="lt1"/>
                </a:solidFill>
              </a:defRPr>
            </a:lvl4pPr>
            <a:lvl5pPr>
              <a:spcBef>
                <a:spcPts val="0"/>
              </a:spcBef>
              <a:buClr>
                <a:schemeClr val="lt1"/>
              </a:buClr>
              <a:buSzPct val="100000"/>
              <a:defRPr sz="6000">
                <a:solidFill>
                  <a:schemeClr val="lt1"/>
                </a:solidFill>
              </a:defRPr>
            </a:lvl5pPr>
            <a:lvl6pPr>
              <a:spcBef>
                <a:spcPts val="0"/>
              </a:spcBef>
              <a:buClr>
                <a:schemeClr val="lt1"/>
              </a:buClr>
              <a:buSzPct val="100000"/>
              <a:defRPr sz="6000">
                <a:solidFill>
                  <a:schemeClr val="lt1"/>
                </a:solidFill>
              </a:defRPr>
            </a:lvl6pPr>
            <a:lvl7pPr>
              <a:spcBef>
                <a:spcPts val="0"/>
              </a:spcBef>
              <a:buClr>
                <a:schemeClr val="lt1"/>
              </a:buClr>
              <a:buSzPct val="100000"/>
              <a:defRPr sz="6000">
                <a:solidFill>
                  <a:schemeClr val="lt1"/>
                </a:solidFill>
              </a:defRPr>
            </a:lvl7pPr>
            <a:lvl8pPr>
              <a:spcBef>
                <a:spcPts val="0"/>
              </a:spcBef>
              <a:buClr>
                <a:schemeClr val="lt1"/>
              </a:buClr>
              <a:buSzPct val="100000"/>
              <a:defRPr sz="6000">
                <a:solidFill>
                  <a:schemeClr val="lt1"/>
                </a:solidFill>
              </a:defRPr>
            </a:lvl8pPr>
            <a:lvl9pPr>
              <a:spcBef>
                <a:spcPts val="0"/>
              </a:spcBef>
              <a:buClr>
                <a:schemeClr val="lt1"/>
              </a:buClr>
              <a:buSzPct val="100000"/>
              <a:defRPr sz="6000">
                <a:solidFill>
                  <a:schemeClr val="lt1"/>
                </a:solidFill>
              </a:defRPr>
            </a:lvl9pPr>
          </a:lstStyle>
          <a:p/>
        </p:txBody>
      </p:sp>
      <p:sp>
        <p:nvSpPr>
          <p:cNvPr id="34" name="Shape 34"/>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l">
                <a:solidFill>
                  <a:schemeClr val="lt1"/>
                </a:solidFil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25"/>
            <a:ext cx="4572000" cy="5143499"/>
          </a:xfrm>
          <a:prstGeom prst="rect">
            <a:avLst/>
          </a:prstGeom>
          <a:solidFill>
            <a:schemeClr val="dk1"/>
          </a:solidFill>
          <a:ln>
            <a:noFill/>
          </a:ln>
        </p:spPr>
        <p:txBody>
          <a:bodyPr anchorCtr="0" anchor="ctr" bIns="91425" lIns="91425" rIns="91425" tIns="91425">
            <a:noAutofit/>
          </a:bodyPr>
          <a:lstStyle/>
          <a:p>
            <a:pPr>
              <a:spcBef>
                <a:spcPts val="0"/>
              </a:spcBef>
              <a:buNone/>
            </a:pPr>
            <a:r>
              <a:t/>
            </a:r>
            <a:endParaRPr/>
          </a:p>
        </p:txBody>
      </p:sp>
      <p:cxnSp>
        <p:nvCxnSpPr>
          <p:cNvPr id="37" name="Shape 37"/>
          <p:cNvCxnSpPr/>
          <p:nvPr/>
        </p:nvCxnSpPr>
        <p:spPr>
          <a:xfrm>
            <a:off x="5029675" y="4495500"/>
            <a:ext cx="468300" cy="0"/>
          </a:xfrm>
          <a:prstGeom prst="straightConnector1">
            <a:avLst/>
          </a:prstGeom>
          <a:noFill/>
          <a:ln cap="flat" cmpd="sng" w="28575">
            <a:solidFill>
              <a:schemeClr val="lt1"/>
            </a:solidFill>
            <a:prstDash val="solid"/>
            <a:round/>
            <a:headEnd len="med" w="med" type="none"/>
            <a:tailEnd len="med" w="med" type="none"/>
          </a:ln>
        </p:spPr>
      </p:cxnSp>
      <p:sp>
        <p:nvSpPr>
          <p:cNvPr id="38" name="Shape 38"/>
          <p:cNvSpPr txBox="1"/>
          <p:nvPr>
            <p:ph type="title"/>
          </p:nvPr>
        </p:nvSpPr>
        <p:spPr>
          <a:xfrm>
            <a:off x="265500" y="1081400"/>
            <a:ext cx="4045199" cy="1710300"/>
          </a:xfrm>
          <a:prstGeom prst="rect">
            <a:avLst/>
          </a:prstGeom>
        </p:spPr>
        <p:txBody>
          <a:bodyPr anchorCtr="0" anchor="b" bIns="91425" lIns="91425" rIns="91425" tIns="91425"/>
          <a:lstStyle>
            <a:lvl1pPr algn="ctr">
              <a:spcBef>
                <a:spcPts val="0"/>
              </a:spcBef>
              <a:buSzPct val="100000"/>
              <a:defRPr sz="5400"/>
            </a:lvl1pPr>
            <a:lvl2pPr algn="ctr">
              <a:spcBef>
                <a:spcPts val="0"/>
              </a:spcBef>
              <a:buSzPct val="100000"/>
              <a:defRPr sz="5400"/>
            </a:lvl2pPr>
            <a:lvl3pPr algn="ctr">
              <a:spcBef>
                <a:spcPts val="0"/>
              </a:spcBef>
              <a:buSzPct val="100000"/>
              <a:defRPr sz="5400"/>
            </a:lvl3pPr>
            <a:lvl4pPr algn="ctr">
              <a:spcBef>
                <a:spcPts val="0"/>
              </a:spcBef>
              <a:buSzPct val="100000"/>
              <a:defRPr sz="5400"/>
            </a:lvl4pPr>
            <a:lvl5pPr algn="ctr">
              <a:spcBef>
                <a:spcPts val="0"/>
              </a:spcBef>
              <a:buSzPct val="100000"/>
              <a:defRPr sz="5400"/>
            </a:lvl5pPr>
            <a:lvl6pPr algn="ctr">
              <a:spcBef>
                <a:spcPts val="0"/>
              </a:spcBef>
              <a:buSzPct val="100000"/>
              <a:defRPr sz="5400"/>
            </a:lvl6pPr>
            <a:lvl7pPr algn="ctr">
              <a:spcBef>
                <a:spcPts val="0"/>
              </a:spcBef>
              <a:buSzPct val="100000"/>
              <a:defRPr sz="5400"/>
            </a:lvl7pPr>
            <a:lvl8pPr algn="ctr">
              <a:spcBef>
                <a:spcPts val="0"/>
              </a:spcBef>
              <a:buSzPct val="100000"/>
              <a:defRPr sz="5400"/>
            </a:lvl8pPr>
            <a:lvl9pPr algn="ctr">
              <a:spcBef>
                <a:spcPts val="0"/>
              </a:spcBef>
              <a:buSzPct val="100000"/>
              <a:defRPr sz="5400"/>
            </a:lvl9pPr>
          </a:lstStyle>
          <a:p/>
        </p:txBody>
      </p:sp>
      <p:sp>
        <p:nvSpPr>
          <p:cNvPr id="39" name="Shape 39"/>
          <p:cNvSpPr txBox="1"/>
          <p:nvPr>
            <p:ph idx="1" type="subTitle"/>
          </p:nvPr>
        </p:nvSpPr>
        <p:spPr>
          <a:xfrm>
            <a:off x="265500" y="2845222"/>
            <a:ext cx="4045199" cy="1345500"/>
          </a:xfrm>
          <a:prstGeom prst="rect">
            <a:avLst/>
          </a:prstGeom>
        </p:spPr>
        <p:txBody>
          <a:bodyPr anchorCtr="0" anchor="t" bIns="91425" lIns="91425" rIns="91425" tIns="91425"/>
          <a:lstStyle>
            <a:lvl1pPr algn="ctr">
              <a:lnSpc>
                <a:spcPct val="100000"/>
              </a:lnSpc>
              <a:spcBef>
                <a:spcPts val="0"/>
              </a:spcBef>
              <a:spcAft>
                <a:spcPts val="0"/>
              </a:spcAft>
              <a:buNone/>
              <a:defRPr/>
            </a:lvl1pPr>
            <a:lvl2pPr algn="ctr">
              <a:lnSpc>
                <a:spcPct val="100000"/>
              </a:lnSpc>
              <a:spcBef>
                <a:spcPts val="0"/>
              </a:spcBef>
              <a:spcAft>
                <a:spcPts val="0"/>
              </a:spcAft>
              <a:buSzPct val="100000"/>
              <a:buNone/>
              <a:defRPr sz="1800"/>
            </a:lvl2pPr>
            <a:lvl3pPr algn="ctr">
              <a:lnSpc>
                <a:spcPct val="100000"/>
              </a:lnSpc>
              <a:spcBef>
                <a:spcPts val="0"/>
              </a:spcBef>
              <a:spcAft>
                <a:spcPts val="0"/>
              </a:spcAft>
              <a:buSzPct val="100000"/>
              <a:buNone/>
              <a:defRPr sz="1800"/>
            </a:lvl3pPr>
            <a:lvl4pPr algn="ctr">
              <a:lnSpc>
                <a:spcPct val="100000"/>
              </a:lnSpc>
              <a:spcBef>
                <a:spcPts val="0"/>
              </a:spcBef>
              <a:spcAft>
                <a:spcPts val="0"/>
              </a:spcAft>
              <a:buSzPct val="100000"/>
              <a:buNone/>
              <a:defRPr sz="1800"/>
            </a:lvl4pPr>
            <a:lvl5pPr algn="ctr">
              <a:lnSpc>
                <a:spcPct val="100000"/>
              </a:lnSpc>
              <a:spcBef>
                <a:spcPts val="0"/>
              </a:spcBef>
              <a:spcAft>
                <a:spcPts val="0"/>
              </a:spcAft>
              <a:buSzPct val="100000"/>
              <a:buNone/>
              <a:defRPr sz="1800"/>
            </a:lvl5pPr>
            <a:lvl6pPr algn="ctr">
              <a:lnSpc>
                <a:spcPct val="100000"/>
              </a:lnSpc>
              <a:spcBef>
                <a:spcPts val="0"/>
              </a:spcBef>
              <a:spcAft>
                <a:spcPts val="0"/>
              </a:spcAft>
              <a:buSzPct val="100000"/>
              <a:buNone/>
              <a:defRPr sz="1800"/>
            </a:lvl6pPr>
            <a:lvl7pPr algn="ctr">
              <a:lnSpc>
                <a:spcPct val="100000"/>
              </a:lnSpc>
              <a:spcBef>
                <a:spcPts val="0"/>
              </a:spcBef>
              <a:spcAft>
                <a:spcPts val="0"/>
              </a:spcAft>
              <a:buSzPct val="100000"/>
              <a:buNone/>
              <a:defRPr sz="1800"/>
            </a:lvl7pPr>
            <a:lvl8pPr algn="ctr">
              <a:lnSpc>
                <a:spcPct val="100000"/>
              </a:lnSpc>
              <a:spcBef>
                <a:spcPts val="0"/>
              </a:spcBef>
              <a:spcAft>
                <a:spcPts val="0"/>
              </a:spcAft>
              <a:buSzPct val="100000"/>
              <a:buNone/>
              <a:defRPr sz="1800"/>
            </a:lvl8pPr>
            <a:lvl9pPr algn="ctr">
              <a:lnSpc>
                <a:spcPct val="100000"/>
              </a:lnSpc>
              <a:spcBef>
                <a:spcPts val="0"/>
              </a:spcBef>
              <a:spcAft>
                <a:spcPts val="0"/>
              </a:spcAft>
              <a:buSzPct val="100000"/>
              <a:buNone/>
              <a:defRPr sz="1800"/>
            </a:lvl9pPr>
          </a:lstStyle>
          <a:p/>
        </p:txBody>
      </p:sp>
      <p:sp>
        <p:nvSpPr>
          <p:cNvPr id="40" name="Shape 40"/>
          <p:cNvSpPr txBox="1"/>
          <p:nvPr>
            <p:ph idx="2" type="body"/>
          </p:nvPr>
        </p:nvSpPr>
        <p:spPr>
          <a:xfrm>
            <a:off x="4939500" y="724200"/>
            <a:ext cx="3837000" cy="3695099"/>
          </a:xfrm>
          <a:prstGeom prst="rect">
            <a:avLst/>
          </a:prstGeom>
        </p:spPr>
        <p:txBody>
          <a:bodyPr anchorCtr="0" anchor="ctr" bIns="91425" lIns="91425" rIns="91425" tIns="91425"/>
          <a:lstStyle>
            <a:lvl1pPr>
              <a:spcBef>
                <a:spcPts val="0"/>
              </a:spcBef>
              <a:buClr>
                <a:schemeClr val="accent1"/>
              </a:buClr>
              <a:defRPr>
                <a:solidFill>
                  <a:schemeClr val="accent1"/>
                </a:solidFill>
              </a:defRPr>
            </a:lvl1pPr>
            <a:lvl2pPr>
              <a:spcBef>
                <a:spcPts val="0"/>
              </a:spcBef>
              <a:buClr>
                <a:schemeClr val="accent1"/>
              </a:buClr>
              <a:defRPr>
                <a:solidFill>
                  <a:schemeClr val="accent1"/>
                </a:solidFill>
              </a:defRPr>
            </a:lvl2pPr>
            <a:lvl3pPr>
              <a:spcBef>
                <a:spcPts val="0"/>
              </a:spcBef>
              <a:buClr>
                <a:schemeClr val="accent1"/>
              </a:buClr>
              <a:defRPr>
                <a:solidFill>
                  <a:schemeClr val="accent1"/>
                </a:solidFill>
              </a:defRPr>
            </a:lvl3pPr>
            <a:lvl4pPr>
              <a:spcBef>
                <a:spcPts val="0"/>
              </a:spcBef>
              <a:buClr>
                <a:schemeClr val="accent1"/>
              </a:buClr>
              <a:defRPr>
                <a:solidFill>
                  <a:schemeClr val="accent1"/>
                </a:solidFill>
              </a:defRPr>
            </a:lvl4pPr>
            <a:lvl5pPr>
              <a:spcBef>
                <a:spcPts val="0"/>
              </a:spcBef>
              <a:buClr>
                <a:schemeClr val="accent1"/>
              </a:buClr>
              <a:defRPr>
                <a:solidFill>
                  <a:schemeClr val="accent1"/>
                </a:solidFill>
              </a:defRPr>
            </a:lvl5pPr>
            <a:lvl6pPr>
              <a:spcBef>
                <a:spcPts val="0"/>
              </a:spcBef>
              <a:buClr>
                <a:schemeClr val="accent1"/>
              </a:buClr>
              <a:defRPr>
                <a:solidFill>
                  <a:schemeClr val="accent1"/>
                </a:solidFill>
              </a:defRPr>
            </a:lvl6pPr>
            <a:lvl7pPr>
              <a:spcBef>
                <a:spcPts val="0"/>
              </a:spcBef>
              <a:buClr>
                <a:schemeClr val="accent1"/>
              </a:buClr>
              <a:defRPr>
                <a:solidFill>
                  <a:schemeClr val="accent1"/>
                </a:solidFill>
              </a:defRPr>
            </a:lvl7pPr>
            <a:lvl8pPr>
              <a:spcBef>
                <a:spcPts val="0"/>
              </a:spcBef>
              <a:buClr>
                <a:schemeClr val="accent1"/>
              </a:buClr>
              <a:defRPr>
                <a:solidFill>
                  <a:schemeClr val="accent1"/>
                </a:solidFill>
              </a:defRPr>
            </a:lvl8pPr>
            <a:lvl9pPr>
              <a:spcBef>
                <a:spcPts val="0"/>
              </a:spcBef>
              <a:buClr>
                <a:schemeClr val="accent1"/>
              </a:buClr>
              <a:defRPr>
                <a:solidFill>
                  <a:schemeClr val="accent1"/>
                </a:solidFill>
              </a:defRPr>
            </a:lvl9pPr>
          </a:lstStyle>
          <a:p/>
        </p:txBody>
      </p:sp>
      <p:sp>
        <p:nvSpPr>
          <p:cNvPr id="41" name="Shape 41"/>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l"/>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2" name="Shape 42"/>
        <p:cNvGrpSpPr/>
        <p:nvPr/>
      </p:nvGrpSpPr>
      <p:grpSpPr>
        <a:xfrm>
          <a:off x="0" y="0"/>
          <a:ext cx="0" cy="0"/>
          <a:chOff x="0" y="0"/>
          <a:chExt cx="0" cy="0"/>
        </a:xfrm>
      </p:grpSpPr>
      <p:sp>
        <p:nvSpPr>
          <p:cNvPr id="43" name="Shape 43"/>
          <p:cNvSpPr txBox="1"/>
          <p:nvPr>
            <p:ph idx="1" type="body"/>
          </p:nvPr>
        </p:nvSpPr>
        <p:spPr>
          <a:xfrm>
            <a:off x="319500" y="4230575"/>
            <a:ext cx="5998800" cy="598799"/>
          </a:xfrm>
          <a:prstGeom prst="rect">
            <a:avLst/>
          </a:prstGeom>
        </p:spPr>
        <p:txBody>
          <a:bodyPr anchorCtr="0" anchor="ctr" bIns="91425" lIns="91425" rIns="91425" tIns="91425"/>
          <a:lstStyle>
            <a:lvl1pPr>
              <a:lnSpc>
                <a:spcPct val="100000"/>
              </a:lnSpc>
              <a:spcBef>
                <a:spcPts val="0"/>
              </a:spcBef>
              <a:spcAft>
                <a:spcPts val="0"/>
              </a:spcAft>
              <a:buClr>
                <a:schemeClr val="accent1"/>
              </a:buClr>
              <a:buSzPct val="100000"/>
              <a:buFont typeface="Amatic SC"/>
              <a:buNone/>
              <a:defRPr b="1" sz="2400">
                <a:solidFill>
                  <a:schemeClr val="accent1"/>
                </a:solidFill>
                <a:latin typeface="Amatic SC"/>
                <a:ea typeface="Amatic SC"/>
                <a:cs typeface="Amatic SC"/>
                <a:sym typeface="Amatic SC"/>
              </a:defRPr>
            </a:lvl1pPr>
          </a:lstStyle>
          <a:p/>
        </p:txBody>
      </p:sp>
      <p:sp>
        <p:nvSpPr>
          <p:cNvPr id="44" name="Shape 44"/>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l"/>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x="0" y="0"/>
          <a:ext cx="0" cy="0"/>
          <a:chOff x="0" y="0"/>
          <a:chExt cx="0" cy="0"/>
        </a:xfrm>
      </p:grpSpPr>
      <p:sp>
        <p:nvSpPr>
          <p:cNvPr id="5" name="Shape 5"/>
          <p:cNvSpPr txBox="1"/>
          <p:nvPr>
            <p:ph type="title"/>
          </p:nvPr>
        </p:nvSpPr>
        <p:spPr>
          <a:xfrm>
            <a:off x="311700" y="292850"/>
            <a:ext cx="8520599" cy="800999"/>
          </a:xfrm>
          <a:prstGeom prst="rect">
            <a:avLst/>
          </a:prstGeom>
          <a:noFill/>
          <a:ln>
            <a:noFill/>
          </a:ln>
        </p:spPr>
        <p:txBody>
          <a:bodyPr anchorCtr="0" anchor="t" bIns="91425" lIns="91425" rIns="91425" tIns="91425"/>
          <a:lstStyle>
            <a:lvl1pPr>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1pPr>
            <a:lvl2pPr>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2pPr>
            <a:lvl3pPr>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3pPr>
            <a:lvl4pPr>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4pPr>
            <a:lvl5pPr>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5pPr>
            <a:lvl6pPr>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6pPr>
            <a:lvl7pPr>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7pPr>
            <a:lvl8pPr>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8pPr>
            <a:lvl9pPr>
              <a:spcBef>
                <a:spcPts val="0"/>
              </a:spcBef>
              <a:buClr>
                <a:schemeClr val="accent1"/>
              </a:buClr>
              <a:buSzPct val="100000"/>
              <a:buFont typeface="Amatic SC"/>
              <a:buNone/>
              <a:defRPr b="1" sz="4200">
                <a:solidFill>
                  <a:schemeClr val="accent1"/>
                </a:solidFill>
                <a:latin typeface="Amatic SC"/>
                <a:ea typeface="Amatic SC"/>
                <a:cs typeface="Amatic SC"/>
                <a:sym typeface="Amatic SC"/>
              </a:defRPr>
            </a:lvl9pPr>
          </a:lstStyle>
          <a:p/>
        </p:txBody>
      </p:sp>
      <p:sp>
        <p:nvSpPr>
          <p:cNvPr id="6" name="Shape 6"/>
          <p:cNvSpPr txBox="1"/>
          <p:nvPr>
            <p:ph idx="1" type="body"/>
          </p:nvPr>
        </p:nvSpPr>
        <p:spPr>
          <a:xfrm>
            <a:off x="311700" y="1228675"/>
            <a:ext cx="8520599" cy="3340199"/>
          </a:xfrm>
          <a:prstGeom prst="rect">
            <a:avLst/>
          </a:prstGeom>
          <a:noFill/>
          <a:ln>
            <a:noFill/>
          </a:ln>
        </p:spPr>
        <p:txBody>
          <a:bodyPr anchorCtr="0" anchor="t" bIns="91425" lIns="91425" rIns="91425" tIns="91425"/>
          <a:lstStyle>
            <a:lvl1pPr>
              <a:lnSpc>
                <a:spcPct val="115000"/>
              </a:lnSpc>
              <a:spcBef>
                <a:spcPts val="0"/>
              </a:spcBef>
              <a:spcAft>
                <a:spcPts val="1600"/>
              </a:spcAft>
              <a:buClr>
                <a:schemeClr val="dk2"/>
              </a:buClr>
              <a:buSzPct val="100000"/>
              <a:buFont typeface="Source Code Pro"/>
              <a:defRPr sz="1800">
                <a:solidFill>
                  <a:schemeClr val="dk2"/>
                </a:solidFill>
                <a:latin typeface="Source Code Pro"/>
                <a:ea typeface="Source Code Pro"/>
                <a:cs typeface="Source Code Pro"/>
                <a:sym typeface="Source Code Pro"/>
              </a:defRPr>
            </a:lvl1pPr>
            <a:lvl2pPr>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2pPr>
            <a:lvl3pPr>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3pPr>
            <a:lvl4pPr>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4pPr>
            <a:lvl5pPr>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5pPr>
            <a:lvl6pPr>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6pPr>
            <a:lvl7pPr>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7pPr>
            <a:lvl8pPr>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8pPr>
            <a:lvl9pPr>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9pPr>
          </a:lstStyle>
          <a:p/>
        </p:txBody>
      </p:sp>
      <p:sp>
        <p:nvSpPr>
          <p:cNvPr id="7" name="Shape 7"/>
          <p:cNvSpPr txBox="1"/>
          <p:nvPr>
            <p:ph idx="12" type="sldNum"/>
          </p:nvPr>
        </p:nvSpPr>
        <p:spPr>
          <a:xfrm>
            <a:off x="8472457" y="4663216"/>
            <a:ext cx="548699" cy="393600"/>
          </a:xfrm>
          <a:prstGeom prst="rect">
            <a:avLst/>
          </a:prstGeom>
          <a:noFill/>
          <a:ln>
            <a:noFill/>
          </a:ln>
        </p:spPr>
        <p:txBody>
          <a:bodyPr anchorCtr="0" anchor="ctr" bIns="91425" lIns="91425" rIns="91425" tIns="91425">
            <a:noAutofit/>
          </a:bodyPr>
          <a:lstStyle/>
          <a:p>
            <a:pPr algn="r">
              <a:spcBef>
                <a:spcPts val="0"/>
              </a:spcBef>
              <a:buNone/>
            </a:pPr>
            <a:fld id="{00000000-1234-1234-1234-123412341234}" type="slidenum">
              <a:rPr lang="el" sz="1000">
                <a:solidFill>
                  <a:schemeClr val="accent1"/>
                </a:solidFill>
                <a:latin typeface="Source Code Pro"/>
                <a:ea typeface="Source Code Pro"/>
                <a:cs typeface="Source Code Pro"/>
                <a:sym typeface="Source Code Pro"/>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00.gi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00.gif"/></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 name="Shape 51"/>
        <p:cNvGrpSpPr/>
        <p:nvPr/>
      </p:nvGrpSpPr>
      <p:grpSpPr>
        <a:xfrm>
          <a:off x="0" y="0"/>
          <a:ext cx="0" cy="0"/>
          <a:chOff x="0" y="0"/>
          <a:chExt cx="0" cy="0"/>
        </a:xfrm>
      </p:grpSpPr>
      <p:sp>
        <p:nvSpPr>
          <p:cNvPr id="52" name="Shape 52"/>
          <p:cNvSpPr txBox="1"/>
          <p:nvPr>
            <p:ph type="ctrTitle"/>
          </p:nvPr>
        </p:nvSpPr>
        <p:spPr>
          <a:xfrm>
            <a:off x="311700" y="392150"/>
            <a:ext cx="8520599" cy="2690399"/>
          </a:xfrm>
          <a:prstGeom prst="rect">
            <a:avLst/>
          </a:prstGeom>
        </p:spPr>
        <p:txBody>
          <a:bodyPr anchorCtr="0" anchor="ctr" bIns="91425" lIns="91425" rIns="91425" tIns="91425">
            <a:noAutofit/>
          </a:bodyPr>
          <a:lstStyle/>
          <a:p>
            <a:pPr rtl="0">
              <a:spcBef>
                <a:spcPts val="0"/>
              </a:spcBef>
              <a:buNone/>
            </a:pPr>
            <a:r>
              <a:rPr lang="el"/>
              <a:t>Workshop 2 results </a:t>
            </a:r>
          </a:p>
          <a:p>
            <a:pPr>
              <a:spcBef>
                <a:spcPts val="0"/>
              </a:spcBef>
              <a:buNone/>
            </a:pPr>
            <a:r>
              <a:rPr lang="el"/>
              <a:t>from green team</a:t>
            </a:r>
          </a:p>
        </p:txBody>
      </p:sp>
      <p:sp>
        <p:nvSpPr>
          <p:cNvPr id="53" name="Shape 53"/>
          <p:cNvSpPr txBox="1"/>
          <p:nvPr>
            <p:ph idx="1" type="subTitle"/>
          </p:nvPr>
        </p:nvSpPr>
        <p:spPr>
          <a:xfrm>
            <a:off x="311700" y="3082550"/>
            <a:ext cx="8520599" cy="1916999"/>
          </a:xfrm>
          <a:prstGeom prst="rect">
            <a:avLst/>
          </a:prstGeom>
        </p:spPr>
        <p:txBody>
          <a:bodyPr anchorCtr="0" anchor="ctr" bIns="91425" lIns="91425" rIns="91425" tIns="91425">
            <a:noAutofit/>
          </a:bodyPr>
          <a:lstStyle/>
          <a:p>
            <a:pPr rtl="0">
              <a:spcBef>
                <a:spcPts val="0"/>
              </a:spcBef>
              <a:buNone/>
            </a:pPr>
            <a:r>
              <a:rPr lang="el"/>
              <a:t>Green team</a:t>
            </a:r>
          </a:p>
          <a:p>
            <a:pPr>
              <a:spcBef>
                <a:spcPts val="0"/>
              </a:spcBef>
              <a:buNone/>
            </a:pPr>
            <a:r>
              <a:rPr lang="el"/>
              <a:t> Evelina Pettersson, Kalotina Korfia, Antonia Kontoverou, Kamil Posnik, Lydia Baumgartner, Maren Heimro Berg</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7" name="Shape 107"/>
        <p:cNvGrpSpPr/>
        <p:nvPr/>
      </p:nvGrpSpPr>
      <p:grpSpPr>
        <a:xfrm>
          <a:off x="0" y="0"/>
          <a:ext cx="0" cy="0"/>
          <a:chOff x="0" y="0"/>
          <a:chExt cx="0" cy="0"/>
        </a:xfrm>
      </p:grpSpPr>
      <p:sp>
        <p:nvSpPr>
          <p:cNvPr id="108" name="Shape 108"/>
          <p:cNvSpPr txBox="1"/>
          <p:nvPr>
            <p:ph type="title"/>
          </p:nvPr>
        </p:nvSpPr>
        <p:spPr>
          <a:xfrm>
            <a:off x="311700" y="292850"/>
            <a:ext cx="8520599" cy="800999"/>
          </a:xfrm>
          <a:prstGeom prst="rect">
            <a:avLst/>
          </a:prstGeom>
        </p:spPr>
        <p:txBody>
          <a:bodyPr anchorCtr="0" anchor="t" bIns="91425" lIns="91425" rIns="91425" tIns="91425">
            <a:noAutofit/>
          </a:bodyPr>
          <a:lstStyle/>
          <a:p>
            <a:pPr>
              <a:spcBef>
                <a:spcPts val="0"/>
              </a:spcBef>
              <a:buNone/>
            </a:pPr>
            <a:r>
              <a:rPr lang="el"/>
              <a:t>References</a:t>
            </a:r>
          </a:p>
        </p:txBody>
      </p:sp>
      <p:sp>
        <p:nvSpPr>
          <p:cNvPr id="109" name="Shape 109"/>
          <p:cNvSpPr txBox="1"/>
          <p:nvPr>
            <p:ph idx="1" type="body"/>
          </p:nvPr>
        </p:nvSpPr>
        <p:spPr>
          <a:xfrm>
            <a:off x="311700" y="1228675"/>
            <a:ext cx="8520599" cy="3340199"/>
          </a:xfrm>
          <a:prstGeom prst="rect">
            <a:avLst/>
          </a:prstGeom>
        </p:spPr>
        <p:txBody>
          <a:bodyPr anchorCtr="0" anchor="t" bIns="91425" lIns="91425" rIns="91425" tIns="91425">
            <a:noAutofit/>
          </a:bodyPr>
          <a:lstStyle/>
          <a:p>
            <a:pPr>
              <a:spcBef>
                <a:spcPts val="0"/>
              </a:spcBef>
              <a:buNone/>
            </a:pPr>
            <a:r>
              <a:rPr lang="el"/>
              <a:t>Teachers: Ada Posnik, Mikael Sunnanqvist</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7" name="Shape 57"/>
        <p:cNvGrpSpPr/>
        <p:nvPr/>
      </p:nvGrpSpPr>
      <p:grpSpPr>
        <a:xfrm>
          <a:off x="0" y="0"/>
          <a:ext cx="0" cy="0"/>
          <a:chOff x="0" y="0"/>
          <a:chExt cx="0" cy="0"/>
        </a:xfrm>
      </p:grpSpPr>
      <p:sp>
        <p:nvSpPr>
          <p:cNvPr id="58" name="Shape 58"/>
          <p:cNvSpPr txBox="1"/>
          <p:nvPr>
            <p:ph type="title"/>
          </p:nvPr>
        </p:nvSpPr>
        <p:spPr>
          <a:xfrm>
            <a:off x="311700" y="292850"/>
            <a:ext cx="8520599" cy="800999"/>
          </a:xfrm>
          <a:prstGeom prst="rect">
            <a:avLst/>
          </a:prstGeom>
        </p:spPr>
        <p:txBody>
          <a:bodyPr anchorCtr="0" anchor="t" bIns="91425" lIns="91425" rIns="91425" tIns="91425">
            <a:noAutofit/>
          </a:bodyPr>
          <a:lstStyle/>
          <a:p>
            <a:pPr>
              <a:spcBef>
                <a:spcPts val="0"/>
              </a:spcBef>
              <a:buNone/>
            </a:pPr>
            <a:r>
              <a:rPr lang="el"/>
              <a:t>Contents</a:t>
            </a:r>
          </a:p>
        </p:txBody>
      </p:sp>
      <p:sp>
        <p:nvSpPr>
          <p:cNvPr id="59" name="Shape 59"/>
          <p:cNvSpPr txBox="1"/>
          <p:nvPr>
            <p:ph idx="1" type="body"/>
          </p:nvPr>
        </p:nvSpPr>
        <p:spPr>
          <a:xfrm>
            <a:off x="311700" y="1228675"/>
            <a:ext cx="8520599" cy="3340199"/>
          </a:xfrm>
          <a:prstGeom prst="rect">
            <a:avLst/>
          </a:prstGeom>
        </p:spPr>
        <p:txBody>
          <a:bodyPr anchorCtr="0" anchor="t" bIns="91425" lIns="91425" rIns="91425" tIns="91425">
            <a:noAutofit/>
          </a:bodyPr>
          <a:lstStyle/>
          <a:p>
            <a:pPr rtl="0">
              <a:spcBef>
                <a:spcPts val="0"/>
              </a:spcBef>
              <a:buNone/>
            </a:pPr>
            <a:r>
              <a:rPr lang="el"/>
              <a:t>Description of Task</a:t>
            </a:r>
          </a:p>
          <a:p>
            <a:pPr rtl="0">
              <a:spcBef>
                <a:spcPts val="0"/>
              </a:spcBef>
              <a:buNone/>
            </a:pPr>
            <a:r>
              <a:rPr lang="el"/>
              <a:t>Description of Question</a:t>
            </a:r>
          </a:p>
          <a:p>
            <a:pPr rtl="0">
              <a:spcBef>
                <a:spcPts val="0"/>
              </a:spcBef>
              <a:buNone/>
            </a:pPr>
            <a:r>
              <a:rPr lang="el"/>
              <a:t>Evaluation of Answers</a:t>
            </a:r>
          </a:p>
          <a:p>
            <a:pPr rtl="0">
              <a:spcBef>
                <a:spcPts val="0"/>
              </a:spcBef>
              <a:buNone/>
            </a:pPr>
            <a:r>
              <a:rPr lang="el"/>
              <a:t>Differences found in answers</a:t>
            </a:r>
          </a:p>
          <a:p>
            <a:pPr rtl="0">
              <a:spcBef>
                <a:spcPts val="0"/>
              </a:spcBef>
              <a:buNone/>
            </a:pPr>
            <a:r>
              <a:rPr lang="el"/>
              <a:t>Reasons for these differences</a:t>
            </a:r>
          </a:p>
          <a:p>
            <a:pPr rtl="0">
              <a:spcBef>
                <a:spcPts val="0"/>
              </a:spcBef>
              <a:buNone/>
            </a:pPr>
            <a:r>
              <a:rPr lang="el"/>
              <a:t>References</a:t>
            </a:r>
          </a:p>
          <a:p>
            <a:pPr>
              <a:spcBef>
                <a:spcPts val="0"/>
              </a:spcBef>
              <a:buNone/>
            </a:pPr>
            <a:r>
              <a:t/>
            </a:r>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 name="Shape 63"/>
        <p:cNvGrpSpPr/>
        <p:nvPr/>
      </p:nvGrpSpPr>
      <p:grpSpPr>
        <a:xfrm>
          <a:off x="0" y="0"/>
          <a:ext cx="0" cy="0"/>
          <a:chOff x="0" y="0"/>
          <a:chExt cx="0" cy="0"/>
        </a:xfrm>
      </p:grpSpPr>
      <p:sp>
        <p:nvSpPr>
          <p:cNvPr id="64" name="Shape 64"/>
          <p:cNvSpPr txBox="1"/>
          <p:nvPr>
            <p:ph type="title"/>
          </p:nvPr>
        </p:nvSpPr>
        <p:spPr>
          <a:xfrm>
            <a:off x="311700" y="292850"/>
            <a:ext cx="8520599" cy="800999"/>
          </a:xfrm>
          <a:prstGeom prst="rect">
            <a:avLst/>
          </a:prstGeom>
        </p:spPr>
        <p:txBody>
          <a:bodyPr anchorCtr="0" anchor="t" bIns="91425" lIns="91425" rIns="91425" tIns="91425">
            <a:noAutofit/>
          </a:bodyPr>
          <a:lstStyle/>
          <a:p>
            <a:pPr>
              <a:spcBef>
                <a:spcPts val="0"/>
              </a:spcBef>
              <a:buNone/>
            </a:pPr>
            <a:r>
              <a:rPr lang="el"/>
              <a:t>Description of task</a:t>
            </a:r>
          </a:p>
        </p:txBody>
      </p:sp>
      <p:sp>
        <p:nvSpPr>
          <p:cNvPr id="65" name="Shape 65"/>
          <p:cNvSpPr txBox="1"/>
          <p:nvPr>
            <p:ph idx="1" type="body"/>
          </p:nvPr>
        </p:nvSpPr>
        <p:spPr>
          <a:xfrm>
            <a:off x="311700" y="1228675"/>
            <a:ext cx="8520599" cy="3340199"/>
          </a:xfrm>
          <a:prstGeom prst="rect">
            <a:avLst/>
          </a:prstGeom>
        </p:spPr>
        <p:txBody>
          <a:bodyPr anchorCtr="0" anchor="t" bIns="91425" lIns="91425" rIns="91425" tIns="91425">
            <a:noAutofit/>
          </a:bodyPr>
          <a:lstStyle/>
          <a:p>
            <a:pPr>
              <a:spcBef>
                <a:spcPts val="0"/>
              </a:spcBef>
              <a:buNone/>
            </a:pPr>
            <a:r>
              <a:rPr lang="el"/>
              <a:t>During the presentation of the analysis results a significant difference was found among answers of students from different countries in question 1.1 about Plagiarism.</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 name="Shape 69"/>
        <p:cNvGrpSpPr/>
        <p:nvPr/>
      </p:nvGrpSpPr>
      <p:grpSpPr>
        <a:xfrm>
          <a:off x="0" y="0"/>
          <a:ext cx="0" cy="0"/>
          <a:chOff x="0" y="0"/>
          <a:chExt cx="0" cy="0"/>
        </a:xfrm>
      </p:grpSpPr>
      <p:sp>
        <p:nvSpPr>
          <p:cNvPr id="70" name="Shape 70"/>
          <p:cNvSpPr txBox="1"/>
          <p:nvPr>
            <p:ph type="title"/>
          </p:nvPr>
        </p:nvSpPr>
        <p:spPr>
          <a:xfrm>
            <a:off x="311700" y="292850"/>
            <a:ext cx="8520599" cy="800999"/>
          </a:xfrm>
          <a:prstGeom prst="rect">
            <a:avLst/>
          </a:prstGeom>
        </p:spPr>
        <p:txBody>
          <a:bodyPr anchorCtr="0" anchor="t" bIns="91425" lIns="91425" rIns="91425" tIns="91425">
            <a:noAutofit/>
          </a:bodyPr>
          <a:lstStyle/>
          <a:p>
            <a:pPr>
              <a:spcBef>
                <a:spcPts val="0"/>
              </a:spcBef>
              <a:buNone/>
            </a:pPr>
            <a:r>
              <a:rPr lang="el"/>
              <a:t>Description of Question</a:t>
            </a:r>
          </a:p>
        </p:txBody>
      </p:sp>
      <p:sp>
        <p:nvSpPr>
          <p:cNvPr id="71" name="Shape 71"/>
          <p:cNvSpPr txBox="1"/>
          <p:nvPr>
            <p:ph idx="1" type="body"/>
          </p:nvPr>
        </p:nvSpPr>
        <p:spPr>
          <a:xfrm>
            <a:off x="311700" y="1228675"/>
            <a:ext cx="8520599" cy="3340199"/>
          </a:xfrm>
          <a:prstGeom prst="rect">
            <a:avLst/>
          </a:prstGeom>
        </p:spPr>
        <p:txBody>
          <a:bodyPr anchorCtr="0" anchor="t" bIns="91425" lIns="91425" rIns="91425" tIns="91425">
            <a:noAutofit/>
          </a:bodyPr>
          <a:lstStyle/>
          <a:p>
            <a:pPr indent="0" marL="0" rtl="0">
              <a:lnSpc>
                <a:spcPct val="115000"/>
              </a:lnSpc>
              <a:spcBef>
                <a:spcPts val="0"/>
              </a:spcBef>
              <a:buNone/>
            </a:pPr>
            <a:r>
              <a:rPr b="1" lang="el">
                <a:solidFill>
                  <a:srgbClr val="000000"/>
                </a:solidFill>
              </a:rPr>
              <a:t>1.1 What do you think that Plagiarism means?</a:t>
            </a:r>
          </a:p>
          <a:p>
            <a:pPr indent="0" marL="63500" rtl="0">
              <a:lnSpc>
                <a:spcPct val="115000"/>
              </a:lnSpc>
              <a:spcBef>
                <a:spcPts val="0"/>
              </a:spcBef>
              <a:buNone/>
            </a:pPr>
            <a:r>
              <a:rPr lang="el">
                <a:solidFill>
                  <a:srgbClr val="000000"/>
                </a:solidFill>
              </a:rPr>
              <a:t>1)I have never heard of it</a:t>
            </a:r>
          </a:p>
          <a:p>
            <a:pPr indent="0" marL="63500" rtl="0">
              <a:lnSpc>
                <a:spcPct val="115000"/>
              </a:lnSpc>
              <a:spcBef>
                <a:spcPts val="0"/>
              </a:spcBef>
              <a:buNone/>
            </a:pPr>
            <a:r>
              <a:rPr lang="el">
                <a:solidFill>
                  <a:srgbClr val="000000"/>
                </a:solidFill>
              </a:rPr>
              <a:t>2)You copy someone else’s work entirely but call it your own</a:t>
            </a:r>
          </a:p>
          <a:p>
            <a:pPr indent="0" marL="63500" rtl="0">
              <a:lnSpc>
                <a:spcPct val="115000"/>
              </a:lnSpc>
              <a:spcBef>
                <a:spcPts val="0"/>
              </a:spcBef>
              <a:buNone/>
            </a:pPr>
            <a:r>
              <a:rPr lang="el">
                <a:solidFill>
                  <a:srgbClr val="000000"/>
                </a:solidFill>
              </a:rPr>
              <a:t>3)You use someone else’s work but change it in many ways to fit your own purpose</a:t>
            </a:r>
          </a:p>
          <a:p>
            <a:pPr indent="0" marL="63500" rtl="0">
              <a:lnSpc>
                <a:spcPct val="115000"/>
              </a:lnSpc>
              <a:spcBef>
                <a:spcPts val="0"/>
              </a:spcBef>
              <a:buNone/>
            </a:pPr>
            <a:r>
              <a:rPr lang="el">
                <a:solidFill>
                  <a:srgbClr val="000000"/>
                </a:solidFill>
              </a:rPr>
              <a:t>4)You create something but make it look like it was made by someone else</a:t>
            </a:r>
          </a:p>
          <a:p>
            <a:pPr>
              <a:spcBef>
                <a:spcPts val="0"/>
              </a:spcBef>
              <a:buNone/>
            </a:pPr>
            <a:r>
              <a:t/>
            </a:r>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5" name="Shape 75"/>
        <p:cNvGrpSpPr/>
        <p:nvPr/>
      </p:nvGrpSpPr>
      <p:grpSpPr>
        <a:xfrm>
          <a:off x="0" y="0"/>
          <a:ext cx="0" cy="0"/>
          <a:chOff x="0" y="0"/>
          <a:chExt cx="0" cy="0"/>
        </a:xfrm>
      </p:grpSpPr>
      <p:sp>
        <p:nvSpPr>
          <p:cNvPr id="76" name="Shape 76"/>
          <p:cNvSpPr txBox="1"/>
          <p:nvPr>
            <p:ph type="title"/>
          </p:nvPr>
        </p:nvSpPr>
        <p:spPr>
          <a:xfrm>
            <a:off x="311700" y="292850"/>
            <a:ext cx="8520599" cy="800999"/>
          </a:xfrm>
          <a:prstGeom prst="rect">
            <a:avLst/>
          </a:prstGeom>
        </p:spPr>
        <p:txBody>
          <a:bodyPr anchorCtr="0" anchor="t" bIns="91425" lIns="91425" rIns="91425" tIns="91425">
            <a:noAutofit/>
          </a:bodyPr>
          <a:lstStyle/>
          <a:p>
            <a:pPr>
              <a:spcBef>
                <a:spcPts val="0"/>
              </a:spcBef>
              <a:buNone/>
            </a:pPr>
            <a:r>
              <a:rPr lang="el"/>
              <a:t>Evaluation of answers</a:t>
            </a:r>
          </a:p>
        </p:txBody>
      </p:sp>
      <p:sp>
        <p:nvSpPr>
          <p:cNvPr id="77" name="Shape 77"/>
          <p:cNvSpPr txBox="1"/>
          <p:nvPr>
            <p:ph idx="1" type="body"/>
          </p:nvPr>
        </p:nvSpPr>
        <p:spPr>
          <a:xfrm>
            <a:off x="311700" y="1228675"/>
            <a:ext cx="8520599" cy="3340199"/>
          </a:xfrm>
          <a:prstGeom prst="rect">
            <a:avLst/>
          </a:prstGeom>
        </p:spPr>
        <p:txBody>
          <a:bodyPr anchorCtr="0" anchor="t" bIns="91425" lIns="91425" rIns="91425" tIns="91425">
            <a:noAutofit/>
          </a:bodyPr>
          <a:lstStyle/>
          <a:p>
            <a:pPr rtl="0">
              <a:spcBef>
                <a:spcPts val="0"/>
              </a:spcBef>
              <a:buNone/>
            </a:pPr>
            <a:r>
              <a:rPr lang="el"/>
              <a:t>1)(</a:t>
            </a:r>
            <a:r>
              <a:rPr lang="el">
                <a:solidFill>
                  <a:srgbClr val="000000"/>
                </a:solidFill>
              </a:rPr>
              <a:t>I have never heard of it)</a:t>
            </a:r>
          </a:p>
          <a:p>
            <a:pPr rtl="0">
              <a:spcBef>
                <a:spcPts val="0"/>
              </a:spcBef>
              <a:buNone/>
            </a:pPr>
            <a:r>
              <a:rPr lang="el"/>
              <a:t>0 points because its wrong</a:t>
            </a:r>
          </a:p>
          <a:p>
            <a:pPr rtl="0">
              <a:spcBef>
                <a:spcPts val="0"/>
              </a:spcBef>
              <a:buNone/>
            </a:pPr>
            <a:r>
              <a:rPr lang="el"/>
              <a:t>2)(</a:t>
            </a:r>
            <a:r>
              <a:rPr lang="el">
                <a:solidFill>
                  <a:srgbClr val="000000"/>
                </a:solidFill>
              </a:rPr>
              <a:t>You create something but make it look like it was made by someone else)</a:t>
            </a:r>
          </a:p>
          <a:p>
            <a:pPr>
              <a:spcBef>
                <a:spcPts val="0"/>
              </a:spcBef>
              <a:buNone/>
            </a:pPr>
            <a:r>
              <a:rPr lang="el"/>
              <a:t>1 point. Its kind of the opposite of what plagiarism means</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 name="Shape 81"/>
        <p:cNvGrpSpPr/>
        <p:nvPr/>
      </p:nvGrpSpPr>
      <p:grpSpPr>
        <a:xfrm>
          <a:off x="0" y="0"/>
          <a:ext cx="0" cy="0"/>
          <a:chOff x="0" y="0"/>
          <a:chExt cx="0" cy="0"/>
        </a:xfrm>
      </p:grpSpPr>
      <p:sp>
        <p:nvSpPr>
          <p:cNvPr id="82" name="Shape 82"/>
          <p:cNvSpPr txBox="1"/>
          <p:nvPr>
            <p:ph type="title"/>
          </p:nvPr>
        </p:nvSpPr>
        <p:spPr>
          <a:xfrm>
            <a:off x="311700" y="292850"/>
            <a:ext cx="8520599" cy="800999"/>
          </a:xfrm>
          <a:prstGeom prst="rect">
            <a:avLst/>
          </a:prstGeom>
        </p:spPr>
        <p:txBody>
          <a:bodyPr anchorCtr="0" anchor="t" bIns="91425" lIns="91425" rIns="91425" tIns="91425">
            <a:noAutofit/>
          </a:bodyPr>
          <a:lstStyle/>
          <a:p>
            <a:pPr lvl="0" rtl="0">
              <a:spcBef>
                <a:spcPts val="0"/>
              </a:spcBef>
              <a:buNone/>
            </a:pPr>
            <a:r>
              <a:rPr lang="el"/>
              <a:t>Evaluation of answers</a:t>
            </a:r>
          </a:p>
        </p:txBody>
      </p:sp>
      <p:sp>
        <p:nvSpPr>
          <p:cNvPr id="83" name="Shape 83"/>
          <p:cNvSpPr txBox="1"/>
          <p:nvPr>
            <p:ph idx="1" type="body"/>
          </p:nvPr>
        </p:nvSpPr>
        <p:spPr>
          <a:xfrm>
            <a:off x="311700" y="1228675"/>
            <a:ext cx="8520599" cy="3340199"/>
          </a:xfrm>
          <a:prstGeom prst="rect">
            <a:avLst/>
          </a:prstGeom>
        </p:spPr>
        <p:txBody>
          <a:bodyPr anchorCtr="0" anchor="t" bIns="91425" lIns="91425" rIns="91425" tIns="91425">
            <a:noAutofit/>
          </a:bodyPr>
          <a:lstStyle/>
          <a:p>
            <a:pPr rtl="0">
              <a:spcBef>
                <a:spcPts val="0"/>
              </a:spcBef>
              <a:buNone/>
            </a:pPr>
            <a:r>
              <a:rPr lang="el"/>
              <a:t>3)(</a:t>
            </a:r>
            <a:r>
              <a:rPr lang="el">
                <a:solidFill>
                  <a:srgbClr val="000000"/>
                </a:solidFill>
              </a:rPr>
              <a:t>You use someone else’s work but change it in many ways to fit your own purpose)</a:t>
            </a:r>
          </a:p>
          <a:p>
            <a:pPr lvl="0" rtl="0">
              <a:spcBef>
                <a:spcPts val="0"/>
              </a:spcBef>
              <a:buNone/>
            </a:pPr>
            <a:r>
              <a:rPr lang="el"/>
              <a:t>2 points. It’s just part of what plagiarism is, because you change some of the work, but with your own words</a:t>
            </a:r>
          </a:p>
          <a:p>
            <a:pPr rtl="0">
              <a:spcBef>
                <a:spcPts val="0"/>
              </a:spcBef>
              <a:buNone/>
            </a:pPr>
            <a:r>
              <a:rPr lang="el"/>
              <a:t>4)(</a:t>
            </a:r>
            <a:r>
              <a:rPr lang="el">
                <a:solidFill>
                  <a:srgbClr val="000000"/>
                </a:solidFill>
              </a:rPr>
              <a:t>You copy someone else’s work entirely but call it your own)</a:t>
            </a:r>
          </a:p>
          <a:p>
            <a:pPr lvl="0" rtl="0">
              <a:spcBef>
                <a:spcPts val="0"/>
              </a:spcBef>
              <a:buNone/>
            </a:pPr>
            <a:r>
              <a:rPr lang="el"/>
              <a:t>3 points because thats what plagiarism means. </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x="0" y="0"/>
          <a:ext cx="0" cy="0"/>
          <a:chOff x="0" y="0"/>
          <a:chExt cx="0" cy="0"/>
        </a:xfrm>
      </p:grpSpPr>
      <p:sp>
        <p:nvSpPr>
          <p:cNvPr id="88" name="Shape 88"/>
          <p:cNvSpPr txBox="1"/>
          <p:nvPr>
            <p:ph type="title"/>
          </p:nvPr>
        </p:nvSpPr>
        <p:spPr>
          <a:xfrm>
            <a:off x="311700" y="292850"/>
            <a:ext cx="8520599" cy="800999"/>
          </a:xfrm>
          <a:prstGeom prst="rect">
            <a:avLst/>
          </a:prstGeom>
        </p:spPr>
        <p:txBody>
          <a:bodyPr anchorCtr="0" anchor="t" bIns="91425" lIns="91425" rIns="91425" tIns="91425">
            <a:noAutofit/>
          </a:bodyPr>
          <a:lstStyle/>
          <a:p>
            <a:pPr>
              <a:spcBef>
                <a:spcPts val="0"/>
              </a:spcBef>
              <a:buNone/>
            </a:pPr>
            <a:r>
              <a:rPr lang="el"/>
              <a:t>Differences found in answers</a:t>
            </a:r>
          </a:p>
        </p:txBody>
      </p:sp>
      <p:sp>
        <p:nvSpPr>
          <p:cNvPr id="89" name="Shape 89"/>
          <p:cNvSpPr txBox="1"/>
          <p:nvPr>
            <p:ph idx="1" type="body"/>
          </p:nvPr>
        </p:nvSpPr>
        <p:spPr>
          <a:xfrm>
            <a:off x="311700" y="1228675"/>
            <a:ext cx="8520599" cy="3340199"/>
          </a:xfrm>
          <a:prstGeom prst="rect">
            <a:avLst/>
          </a:prstGeom>
        </p:spPr>
        <p:txBody>
          <a:bodyPr anchorCtr="0" anchor="t" bIns="91425" lIns="91425" rIns="91425" tIns="91425">
            <a:noAutofit/>
          </a:bodyPr>
          <a:lstStyle/>
          <a:p>
            <a:pPr>
              <a:spcBef>
                <a:spcPts val="0"/>
              </a:spcBef>
              <a:buNone/>
            </a:pPr>
            <a:r>
              <a:rPr lang="el">
                <a:solidFill>
                  <a:srgbClr val="000000"/>
                </a:solidFill>
                <a:latin typeface="Arial"/>
                <a:ea typeface="Arial"/>
                <a:cs typeface="Arial"/>
                <a:sym typeface="Arial"/>
              </a:rPr>
              <a:t>The best answers were given by students from Poland and Sweden, average answers were given by students from Norway  and Greece and less right answers from students from Austria (</a:t>
            </a:r>
            <a:r>
              <a:rPr lang="el">
                <a:solidFill>
                  <a:srgbClr val="FF0000"/>
                </a:solidFill>
                <a:latin typeface="Arial"/>
                <a:ea typeface="Arial"/>
                <a:cs typeface="Arial"/>
                <a:sym typeface="Arial"/>
              </a:rPr>
              <a:t>X2 =34.602, df=4, p=.000</a:t>
            </a:r>
            <a:r>
              <a:rPr lang="el">
                <a:solidFill>
                  <a:srgbClr val="000000"/>
                </a:solidFill>
                <a:latin typeface="Arial"/>
                <a:ea typeface="Arial"/>
                <a:cs typeface="Arial"/>
                <a:sym typeface="Arial"/>
              </a:rPr>
              <a:t>). </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3" name="Shape 93"/>
        <p:cNvGrpSpPr/>
        <p:nvPr/>
      </p:nvGrpSpPr>
      <p:grpSpPr>
        <a:xfrm>
          <a:off x="0" y="0"/>
          <a:ext cx="0" cy="0"/>
          <a:chOff x="0" y="0"/>
          <a:chExt cx="0" cy="0"/>
        </a:xfrm>
      </p:grpSpPr>
      <p:sp>
        <p:nvSpPr>
          <p:cNvPr id="94" name="Shape 94"/>
          <p:cNvSpPr txBox="1"/>
          <p:nvPr>
            <p:ph type="title"/>
          </p:nvPr>
        </p:nvSpPr>
        <p:spPr>
          <a:xfrm>
            <a:off x="311700" y="292850"/>
            <a:ext cx="8520599" cy="800999"/>
          </a:xfrm>
          <a:prstGeom prst="rect">
            <a:avLst/>
          </a:prstGeom>
        </p:spPr>
        <p:txBody>
          <a:bodyPr anchorCtr="0" anchor="t" bIns="91425" lIns="91425" rIns="91425" tIns="91425">
            <a:noAutofit/>
          </a:bodyPr>
          <a:lstStyle/>
          <a:p>
            <a:pPr>
              <a:spcBef>
                <a:spcPts val="0"/>
              </a:spcBef>
              <a:buNone/>
            </a:pPr>
            <a:r>
              <a:rPr lang="el"/>
              <a:t>REasons for the differences found</a:t>
            </a:r>
          </a:p>
        </p:txBody>
      </p:sp>
      <p:pic>
        <p:nvPicPr>
          <p:cNvPr id="95" name="Shape 95"/>
          <p:cNvPicPr preferRelativeResize="0"/>
          <p:nvPr/>
        </p:nvPicPr>
        <p:blipFill>
          <a:blip r:embed="rId3">
            <a:alphaModFix/>
          </a:blip>
          <a:stretch>
            <a:fillRect/>
          </a:stretch>
        </p:blipFill>
        <p:spPr>
          <a:xfrm>
            <a:off x="152400" y="152400"/>
            <a:ext cx="427108" cy="105894"/>
          </a:xfrm>
          <a:prstGeom prst="rect">
            <a:avLst/>
          </a:prstGeom>
          <a:noFill/>
          <a:ln>
            <a:noFill/>
          </a:ln>
        </p:spPr>
      </p:pic>
      <p:sp>
        <p:nvSpPr>
          <p:cNvPr id="96" name="Shape 96"/>
          <p:cNvSpPr txBox="1"/>
          <p:nvPr/>
        </p:nvSpPr>
        <p:spPr>
          <a:xfrm>
            <a:off x="59375" y="292850"/>
            <a:ext cx="8336400" cy="4966799"/>
          </a:xfrm>
          <a:prstGeom prst="rect">
            <a:avLst/>
          </a:prstGeom>
          <a:noFill/>
          <a:ln>
            <a:noFill/>
          </a:ln>
        </p:spPr>
        <p:txBody>
          <a:bodyPr anchorCtr="0" anchor="ctr" bIns="91425" lIns="91425" rIns="91425" tIns="91425">
            <a:noAutofit/>
          </a:bodyPr>
          <a:lstStyle/>
          <a:p>
            <a:pPr lvl="0" rtl="0">
              <a:spcBef>
                <a:spcPts val="0"/>
              </a:spcBef>
              <a:buNone/>
            </a:pPr>
            <a:r>
              <a:rPr lang="el" sz="1800">
                <a:solidFill>
                  <a:srgbClr val="222222"/>
                </a:solidFill>
              </a:rPr>
              <a:t>After having a short discussion about plagiarism our conclusions are: </a:t>
            </a:r>
          </a:p>
          <a:p>
            <a:pPr lvl="0" rtl="0">
              <a:spcBef>
                <a:spcPts val="0"/>
              </a:spcBef>
              <a:buNone/>
            </a:pPr>
            <a:r>
              <a:t/>
            </a:r>
            <a:endParaRPr sz="1800">
              <a:solidFill>
                <a:srgbClr val="222222"/>
              </a:solidFill>
            </a:endParaRPr>
          </a:p>
          <a:p>
            <a:pPr lvl="0" rtl="0">
              <a:spcBef>
                <a:spcPts val="0"/>
              </a:spcBef>
              <a:buNone/>
            </a:pPr>
            <a:r>
              <a:rPr lang="el" sz="1800">
                <a:solidFill>
                  <a:srgbClr val="222222"/>
                </a:solidFill>
              </a:rPr>
              <a:t>Sweden is in the top because of the constant use of technology, learning about plagiarism in school about how to write a proper text. Polish students who also got the top result are constantly reminded of rewriting their texts for future essays where you have to write it in your own way to get a higher mark. </a:t>
            </a:r>
          </a:p>
          <a:p>
            <a:pPr lvl="0" rtl="0">
              <a:spcBef>
                <a:spcPts val="0"/>
              </a:spcBef>
              <a:buNone/>
            </a:pPr>
            <a:r>
              <a:t/>
            </a:r>
            <a:endParaRPr sz="1800">
              <a:solidFill>
                <a:srgbClr val="222222"/>
              </a:solidFill>
            </a:endParaRPr>
          </a:p>
          <a:p>
            <a:pPr lvl="0" rtl="0">
              <a:spcBef>
                <a:spcPts val="0"/>
              </a:spcBef>
              <a:buNone/>
            </a:pPr>
            <a:r>
              <a:rPr lang="el" sz="1800">
                <a:solidFill>
                  <a:srgbClr val="222222"/>
                </a:solidFill>
              </a:rPr>
              <a:t>The situation in Norwegian are the same as in Poland/Sweden, teachers are very strict with plagiarism and if you have copied a whole text, you won´t get a good grade. So this most mean that the students who filled the forms were lazy or dishonest?</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 name="Shape 100"/>
        <p:cNvGrpSpPr/>
        <p:nvPr/>
      </p:nvGrpSpPr>
      <p:grpSpPr>
        <a:xfrm>
          <a:off x="0" y="0"/>
          <a:ext cx="0" cy="0"/>
          <a:chOff x="0" y="0"/>
          <a:chExt cx="0" cy="0"/>
        </a:xfrm>
      </p:grpSpPr>
      <p:sp>
        <p:nvSpPr>
          <p:cNvPr id="101" name="Shape 101"/>
          <p:cNvSpPr txBox="1"/>
          <p:nvPr>
            <p:ph type="title"/>
          </p:nvPr>
        </p:nvSpPr>
        <p:spPr>
          <a:xfrm>
            <a:off x="311700" y="292850"/>
            <a:ext cx="8520599" cy="800999"/>
          </a:xfrm>
          <a:prstGeom prst="rect">
            <a:avLst/>
          </a:prstGeom>
        </p:spPr>
        <p:txBody>
          <a:bodyPr anchorCtr="0" anchor="t" bIns="91425" lIns="91425" rIns="91425" tIns="91425">
            <a:noAutofit/>
          </a:bodyPr>
          <a:lstStyle/>
          <a:p>
            <a:pPr lvl="0" rtl="0">
              <a:spcBef>
                <a:spcPts val="0"/>
              </a:spcBef>
              <a:buNone/>
            </a:pPr>
            <a:r>
              <a:rPr lang="el"/>
              <a:t>REasons for the differences found</a:t>
            </a:r>
          </a:p>
        </p:txBody>
      </p:sp>
      <p:pic>
        <p:nvPicPr>
          <p:cNvPr id="102" name="Shape 102"/>
          <p:cNvPicPr preferRelativeResize="0"/>
          <p:nvPr/>
        </p:nvPicPr>
        <p:blipFill>
          <a:blip r:embed="rId3">
            <a:alphaModFix/>
          </a:blip>
          <a:stretch>
            <a:fillRect/>
          </a:stretch>
        </p:blipFill>
        <p:spPr>
          <a:xfrm>
            <a:off x="152400" y="152400"/>
            <a:ext cx="427108" cy="105894"/>
          </a:xfrm>
          <a:prstGeom prst="rect">
            <a:avLst/>
          </a:prstGeom>
          <a:noFill/>
          <a:ln>
            <a:noFill/>
          </a:ln>
        </p:spPr>
      </p:pic>
      <p:sp>
        <p:nvSpPr>
          <p:cNvPr id="103" name="Shape 103"/>
          <p:cNvSpPr txBox="1"/>
          <p:nvPr/>
        </p:nvSpPr>
        <p:spPr>
          <a:xfrm>
            <a:off x="59375" y="292850"/>
            <a:ext cx="8336400" cy="4966799"/>
          </a:xfrm>
          <a:prstGeom prst="rect">
            <a:avLst/>
          </a:prstGeom>
          <a:noFill/>
          <a:ln>
            <a:noFill/>
          </a:ln>
        </p:spPr>
        <p:txBody>
          <a:bodyPr anchorCtr="0" anchor="ctr" bIns="91425" lIns="91425" rIns="91425" tIns="91425">
            <a:noAutofit/>
          </a:bodyPr>
          <a:lstStyle/>
          <a:p>
            <a:pPr rtl="0">
              <a:spcBef>
                <a:spcPts val="0"/>
              </a:spcBef>
              <a:buNone/>
            </a:pPr>
            <a:r>
              <a:rPr lang="el" sz="1800">
                <a:solidFill>
                  <a:srgbClr val="222222"/>
                </a:solidFill>
              </a:rPr>
              <a:t>In Greece students don´t get the information they need from the teacher about plagiarism, which results them of not knowing how to rewrite a text properly. They just copy and paste </a:t>
            </a:r>
          </a:p>
          <a:p>
            <a:pPr rtl="0">
              <a:spcBef>
                <a:spcPts val="0"/>
              </a:spcBef>
              <a:buNone/>
            </a:pPr>
            <a:r>
              <a:t/>
            </a:r>
            <a:endParaRPr sz="1800">
              <a:solidFill>
                <a:srgbClr val="222222"/>
              </a:solidFill>
            </a:endParaRPr>
          </a:p>
          <a:p>
            <a:pPr rtl="0">
              <a:spcBef>
                <a:spcPts val="0"/>
              </a:spcBef>
              <a:buNone/>
            </a:pPr>
            <a:r>
              <a:rPr lang="el" sz="1800">
                <a:solidFill>
                  <a:srgbClr val="222222"/>
                </a:solidFill>
              </a:rPr>
              <a:t>Austria didn´t quite understand the meaning of word plagiarism causing them of not knowing about it. </a:t>
            </a:r>
          </a:p>
          <a:p>
            <a:pPr lvl="0" rtl="0">
              <a:spcBef>
                <a:spcPts val="0"/>
              </a:spcBef>
              <a:buNone/>
            </a:pPr>
            <a:r>
              <a:t/>
            </a:r>
            <a:endParaRPr sz="1800">
              <a:solidFill>
                <a:srgbClr val="222222"/>
              </a:solidFill>
            </a:endParaRP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each-day">
  <a:themeElements>
    <a:clrScheme name="Beach Day">
      <a:dk1>
        <a:srgbClr val="00FDC8"/>
      </a:dk1>
      <a:lt1>
        <a:srgbClr val="FFFFFF"/>
      </a:lt1>
      <a:dk2>
        <a:srgbClr val="666666"/>
      </a:dk2>
      <a:lt2>
        <a:srgbClr val="EEEEEE"/>
      </a:lt2>
      <a:accent1>
        <a:srgbClr val="212121"/>
      </a:accent1>
      <a:accent2>
        <a:srgbClr val="455A64"/>
      </a:accent2>
      <a:accent3>
        <a:srgbClr val="78909C"/>
      </a:accent3>
      <a:accent4>
        <a:srgbClr val="7C7CE0"/>
      </a:accent4>
      <a:accent5>
        <a:srgbClr val="DB4437"/>
      </a:accent5>
      <a:accent6>
        <a:srgbClr val="F6CD4C"/>
      </a:accent6>
      <a:hlink>
        <a:srgbClr val="DB4437"/>
      </a:hlink>
      <a:folHlink>
        <a:srgbClr val="DB443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