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6858000" cy="9144000"/>
  <p:embeddedFontLst>
    <p:embeddedFont>
      <p:font typeface="Amatic SC" charset="0"/>
      <p:regular r:id="rId10"/>
      <p:bold r:id="rId11"/>
    </p:embeddedFont>
    <p:embeddedFont>
      <p:font typeface="Source Code Pro" charset="0"/>
      <p:regular r:id="rId12"/>
      <p:bold r:id="rId13"/>
    </p:embeddedFont>
  </p:embeddedFontLst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786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6" name="Shape 5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2" name="Shape 6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bg>
      <p:bgPr>
        <a:solidFill>
          <a:schemeClr val="dk1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/>
          <p:nvPr/>
        </p:nvSpPr>
        <p:spPr>
          <a:xfrm>
            <a:off x="0" y="0"/>
            <a:ext cx="9144000" cy="3429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311700" y="392150"/>
            <a:ext cx="8520599" cy="2690399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algn="ctr">
              <a:spcBef>
                <a:spcPts val="0"/>
              </a:spcBef>
              <a:buSzPct val="100000"/>
              <a:defRPr sz="8000"/>
            </a:lvl1pPr>
            <a:lvl2pPr algn="ctr">
              <a:spcBef>
                <a:spcPts val="0"/>
              </a:spcBef>
              <a:buSzPct val="100000"/>
              <a:defRPr sz="8000"/>
            </a:lvl2pPr>
            <a:lvl3pPr algn="ctr">
              <a:spcBef>
                <a:spcPts val="0"/>
              </a:spcBef>
              <a:buSzPct val="100000"/>
              <a:defRPr sz="8000"/>
            </a:lvl3pPr>
            <a:lvl4pPr algn="ctr">
              <a:spcBef>
                <a:spcPts val="0"/>
              </a:spcBef>
              <a:buSzPct val="100000"/>
              <a:defRPr sz="8000"/>
            </a:lvl4pPr>
            <a:lvl5pPr algn="ctr">
              <a:spcBef>
                <a:spcPts val="0"/>
              </a:spcBef>
              <a:buSzPct val="100000"/>
              <a:defRPr sz="8000"/>
            </a:lvl5pPr>
            <a:lvl6pPr algn="ctr">
              <a:spcBef>
                <a:spcPts val="0"/>
              </a:spcBef>
              <a:buSzPct val="100000"/>
              <a:defRPr sz="8000"/>
            </a:lvl6pPr>
            <a:lvl7pPr algn="ctr">
              <a:spcBef>
                <a:spcPts val="0"/>
              </a:spcBef>
              <a:buSzPct val="100000"/>
              <a:defRPr sz="8000"/>
            </a:lvl7pPr>
            <a:lvl8pPr algn="ctr">
              <a:spcBef>
                <a:spcPts val="0"/>
              </a:spcBef>
              <a:buSzPct val="100000"/>
              <a:defRPr sz="8000"/>
            </a:lvl8pPr>
            <a:lvl9pPr algn="ctr">
              <a:spcBef>
                <a:spcPts val="0"/>
              </a:spcBef>
              <a:buSzPct val="100000"/>
              <a:defRPr sz="80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311700" y="3890400"/>
            <a:ext cx="8520599" cy="7062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None/>
              <a:defRPr sz="2100" b="1">
                <a:solidFill>
                  <a:schemeClr val="accent1"/>
                </a:solidFill>
              </a:defRPr>
            </a:lvl1pPr>
            <a:lvl2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None/>
              <a:defRPr sz="2100" b="1">
                <a:solidFill>
                  <a:schemeClr val="accent1"/>
                </a:solidFill>
              </a:defRPr>
            </a:lvl2pPr>
            <a:lvl3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None/>
              <a:defRPr sz="2100" b="1">
                <a:solidFill>
                  <a:schemeClr val="accent1"/>
                </a:solidFill>
              </a:defRPr>
            </a:lvl3pPr>
            <a:lvl4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None/>
              <a:defRPr sz="2100" b="1">
                <a:solidFill>
                  <a:schemeClr val="accent1"/>
                </a:solidFill>
              </a:defRPr>
            </a:lvl4pPr>
            <a:lvl5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None/>
              <a:defRPr sz="2100" b="1">
                <a:solidFill>
                  <a:schemeClr val="accent1"/>
                </a:solidFill>
              </a:defRPr>
            </a:lvl5pPr>
            <a:lvl6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None/>
              <a:defRPr sz="2100" b="1">
                <a:solidFill>
                  <a:schemeClr val="accent1"/>
                </a:solidFill>
              </a:defRPr>
            </a:lvl6pPr>
            <a:lvl7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None/>
              <a:defRPr sz="2100" b="1">
                <a:solidFill>
                  <a:schemeClr val="accent1"/>
                </a:solidFill>
              </a:defRPr>
            </a:lvl7pPr>
            <a:lvl8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None/>
              <a:defRPr sz="2100" b="1">
                <a:solidFill>
                  <a:schemeClr val="accent1"/>
                </a:solidFill>
              </a:defRPr>
            </a:lvl8pPr>
            <a:lvl9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None/>
              <a:defRPr sz="2100"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l"/>
              <a:pPr>
                <a:spcBef>
                  <a:spcPts val="0"/>
                </a:spcBef>
                <a:buNone/>
              </a:pPr>
              <a:t>‹#›</a:t>
            </a:fld>
            <a:endParaRPr lang="e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>
            <a:spLocks noGrp="1"/>
          </p:cNvSpPr>
          <p:nvPr>
            <p:ph type="title"/>
          </p:nvPr>
        </p:nvSpPr>
        <p:spPr>
          <a:xfrm>
            <a:off x="311700" y="1240275"/>
            <a:ext cx="8520599" cy="19818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algn="ctr">
              <a:spcBef>
                <a:spcPts val="0"/>
              </a:spcBef>
              <a:buClr>
                <a:schemeClr val="lt1"/>
              </a:buClr>
              <a:buSzPct val="100000"/>
              <a:defRPr sz="12000">
                <a:solidFill>
                  <a:schemeClr val="lt1"/>
                </a:solidFill>
              </a:defRPr>
            </a:lvl1pPr>
            <a:lvl2pPr algn="ctr">
              <a:spcBef>
                <a:spcPts val="0"/>
              </a:spcBef>
              <a:buClr>
                <a:schemeClr val="lt1"/>
              </a:buClr>
              <a:buSzPct val="100000"/>
              <a:defRPr sz="12000">
                <a:solidFill>
                  <a:schemeClr val="lt1"/>
                </a:solidFill>
              </a:defRPr>
            </a:lvl2pPr>
            <a:lvl3pPr algn="ctr">
              <a:spcBef>
                <a:spcPts val="0"/>
              </a:spcBef>
              <a:buClr>
                <a:schemeClr val="lt1"/>
              </a:buClr>
              <a:buSzPct val="100000"/>
              <a:defRPr sz="12000">
                <a:solidFill>
                  <a:schemeClr val="lt1"/>
                </a:solidFill>
              </a:defRPr>
            </a:lvl3pPr>
            <a:lvl4pPr algn="ctr">
              <a:spcBef>
                <a:spcPts val="0"/>
              </a:spcBef>
              <a:buClr>
                <a:schemeClr val="lt1"/>
              </a:buClr>
              <a:buSzPct val="100000"/>
              <a:defRPr sz="12000">
                <a:solidFill>
                  <a:schemeClr val="lt1"/>
                </a:solidFill>
              </a:defRPr>
            </a:lvl4pPr>
            <a:lvl5pPr algn="ctr">
              <a:spcBef>
                <a:spcPts val="0"/>
              </a:spcBef>
              <a:buClr>
                <a:schemeClr val="lt1"/>
              </a:buClr>
              <a:buSzPct val="100000"/>
              <a:defRPr sz="12000">
                <a:solidFill>
                  <a:schemeClr val="lt1"/>
                </a:solidFill>
              </a:defRPr>
            </a:lvl5pPr>
            <a:lvl6pPr algn="ctr">
              <a:spcBef>
                <a:spcPts val="0"/>
              </a:spcBef>
              <a:buClr>
                <a:schemeClr val="lt1"/>
              </a:buClr>
              <a:buSzPct val="100000"/>
              <a:defRPr sz="12000">
                <a:solidFill>
                  <a:schemeClr val="lt1"/>
                </a:solidFill>
              </a:defRPr>
            </a:lvl6pPr>
            <a:lvl7pPr algn="ctr">
              <a:spcBef>
                <a:spcPts val="0"/>
              </a:spcBef>
              <a:buClr>
                <a:schemeClr val="lt1"/>
              </a:buClr>
              <a:buSzPct val="100000"/>
              <a:defRPr sz="12000">
                <a:solidFill>
                  <a:schemeClr val="lt1"/>
                </a:solidFill>
              </a:defRPr>
            </a:lvl7pPr>
            <a:lvl8pPr algn="ctr">
              <a:spcBef>
                <a:spcPts val="0"/>
              </a:spcBef>
              <a:buClr>
                <a:schemeClr val="lt1"/>
              </a:buClr>
              <a:buSzPct val="100000"/>
              <a:defRPr sz="12000">
                <a:solidFill>
                  <a:schemeClr val="lt1"/>
                </a:solidFill>
              </a:defRPr>
            </a:lvl8pPr>
            <a:lvl9pPr algn="ctr">
              <a:spcBef>
                <a:spcPts val="0"/>
              </a:spcBef>
              <a:buClr>
                <a:schemeClr val="lt1"/>
              </a:buClr>
              <a:buSzPct val="100000"/>
              <a:defRPr sz="120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1"/>
          </p:nvPr>
        </p:nvSpPr>
        <p:spPr>
          <a:xfrm>
            <a:off x="311700" y="3304625"/>
            <a:ext cx="8520599" cy="1300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algn="ctr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1pPr>
            <a:lvl2pPr algn="ctr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2pPr>
            <a:lvl3pPr algn="ctr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3pPr>
            <a:lvl4pPr algn="ctr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4pPr>
            <a:lvl5pPr algn="ctr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5pPr>
            <a:lvl6pPr algn="ctr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6pPr>
            <a:lvl7pPr algn="ctr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7pPr>
            <a:lvl8pPr algn="ctr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8pPr>
            <a:lvl9pPr algn="ctr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l"/>
              <a:pPr>
                <a:spcBef>
                  <a:spcPts val="0"/>
                </a:spcBef>
                <a:buNone/>
              </a:pPr>
              <a:t>‹#›</a:t>
            </a:fld>
            <a:endParaRPr lang="e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l"/>
              <a:pPr>
                <a:spcBef>
                  <a:spcPts val="0"/>
                </a:spcBef>
                <a:buNone/>
              </a:pPr>
              <a:t>‹#›</a:t>
            </a:fld>
            <a:endParaRPr lang="e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Title">
    <p:bg>
      <p:bgPr>
        <a:solidFill>
          <a:schemeClr val="dk1"/>
        </a:solidFill>
        <a:effectLst/>
      </p:bgPr>
    </p:bg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2802750" y="802500"/>
            <a:ext cx="3538499" cy="3538499"/>
          </a:xfrm>
          <a:prstGeom prst="rect">
            <a:avLst/>
          </a:prstGeom>
          <a:solidFill>
            <a:srgbClr val="FFFFFF"/>
          </a:solidFill>
        </p:spPr>
        <p:txBody>
          <a:bodyPr lIns="91425" tIns="91425" rIns="91425" bIns="91425" anchor="ctr" anchorCtr="0"/>
          <a:lstStyle>
            <a:lvl1pPr algn="ctr">
              <a:spcBef>
                <a:spcPts val="0"/>
              </a:spcBef>
              <a:buSzPct val="100000"/>
              <a:defRPr sz="4800"/>
            </a:lvl1pPr>
            <a:lvl2pPr algn="ctr">
              <a:spcBef>
                <a:spcPts val="0"/>
              </a:spcBef>
              <a:buSzPct val="100000"/>
              <a:defRPr sz="4800"/>
            </a:lvl2pPr>
            <a:lvl3pPr algn="ctr">
              <a:spcBef>
                <a:spcPts val="0"/>
              </a:spcBef>
              <a:buSzPct val="100000"/>
              <a:defRPr sz="4800"/>
            </a:lvl3pPr>
            <a:lvl4pPr algn="ctr">
              <a:spcBef>
                <a:spcPts val="0"/>
              </a:spcBef>
              <a:buSzPct val="100000"/>
              <a:defRPr sz="4800"/>
            </a:lvl4pPr>
            <a:lvl5pPr algn="ctr">
              <a:spcBef>
                <a:spcPts val="0"/>
              </a:spcBef>
              <a:buSzPct val="100000"/>
              <a:defRPr sz="4800"/>
            </a:lvl5pPr>
            <a:lvl6pPr algn="ctr">
              <a:spcBef>
                <a:spcPts val="0"/>
              </a:spcBef>
              <a:buSzPct val="100000"/>
              <a:defRPr sz="4800"/>
            </a:lvl6pPr>
            <a:lvl7pPr algn="ctr">
              <a:spcBef>
                <a:spcPts val="0"/>
              </a:spcBef>
              <a:buSzPct val="100000"/>
              <a:defRPr sz="4800"/>
            </a:lvl7pPr>
            <a:lvl8pPr algn="ctr">
              <a:spcBef>
                <a:spcPts val="0"/>
              </a:spcBef>
              <a:buSzPct val="100000"/>
              <a:defRPr sz="4800"/>
            </a:lvl8pPr>
            <a:lvl9pPr algn="ctr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l"/>
              <a:pPr>
                <a:spcBef>
                  <a:spcPts val="0"/>
                </a:spcBef>
                <a:buNone/>
              </a:pPr>
              <a:t>‹#›</a:t>
            </a:fld>
            <a:endParaRPr lang="e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599" cy="8009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599" cy="33401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l"/>
              <a:pPr>
                <a:spcBef>
                  <a:spcPts val="0"/>
                </a:spcBef>
                <a:buNone/>
              </a:pPr>
              <a:t>‹#›</a:t>
            </a:fld>
            <a:endParaRPr lang="e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599" cy="8009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3999899" cy="33401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buSzPct val="100000"/>
              <a:defRPr sz="1400"/>
            </a:lvl1pPr>
            <a:lvl2pPr>
              <a:spcBef>
                <a:spcPts val="0"/>
              </a:spcBef>
              <a:buSzPct val="100000"/>
              <a:defRPr sz="1200"/>
            </a:lvl2pPr>
            <a:lvl3pPr>
              <a:spcBef>
                <a:spcPts val="0"/>
              </a:spcBef>
              <a:buSzPct val="100000"/>
              <a:defRPr sz="1200"/>
            </a:lvl3pPr>
            <a:lvl4pPr>
              <a:spcBef>
                <a:spcPts val="0"/>
              </a:spcBef>
              <a:buSzPct val="100000"/>
              <a:defRPr sz="1200"/>
            </a:lvl4pPr>
            <a:lvl5pPr>
              <a:spcBef>
                <a:spcPts val="0"/>
              </a:spcBef>
              <a:buSzPct val="100000"/>
              <a:defRPr sz="1200"/>
            </a:lvl5pPr>
            <a:lvl6pPr>
              <a:spcBef>
                <a:spcPts val="0"/>
              </a:spcBef>
              <a:buSzPct val="100000"/>
              <a:defRPr sz="1200"/>
            </a:lvl6pPr>
            <a:lvl7pPr>
              <a:spcBef>
                <a:spcPts val="0"/>
              </a:spcBef>
              <a:buSzPct val="100000"/>
              <a:defRPr sz="1200"/>
            </a:lvl7pPr>
            <a:lvl8pPr>
              <a:spcBef>
                <a:spcPts val="0"/>
              </a:spcBef>
              <a:buSzPct val="100000"/>
              <a:defRPr sz="1200"/>
            </a:lvl8pPr>
            <a:lvl9pPr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4832400" y="1228675"/>
            <a:ext cx="3999899" cy="33401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buSzPct val="100000"/>
              <a:defRPr sz="1400"/>
            </a:lvl1pPr>
            <a:lvl2pPr>
              <a:spcBef>
                <a:spcPts val="0"/>
              </a:spcBef>
              <a:buSzPct val="100000"/>
              <a:defRPr sz="1200"/>
            </a:lvl2pPr>
            <a:lvl3pPr>
              <a:spcBef>
                <a:spcPts val="0"/>
              </a:spcBef>
              <a:buSzPct val="100000"/>
              <a:defRPr sz="1200"/>
            </a:lvl3pPr>
            <a:lvl4pPr>
              <a:spcBef>
                <a:spcPts val="0"/>
              </a:spcBef>
              <a:buSzPct val="100000"/>
              <a:defRPr sz="1200"/>
            </a:lvl4pPr>
            <a:lvl5pPr>
              <a:spcBef>
                <a:spcPts val="0"/>
              </a:spcBef>
              <a:buSzPct val="100000"/>
              <a:defRPr sz="1200"/>
            </a:lvl5pPr>
            <a:lvl6pPr>
              <a:spcBef>
                <a:spcPts val="0"/>
              </a:spcBef>
              <a:buSzPct val="100000"/>
              <a:defRPr sz="1200"/>
            </a:lvl6pPr>
            <a:lvl7pPr>
              <a:spcBef>
                <a:spcPts val="0"/>
              </a:spcBef>
              <a:buSzPct val="100000"/>
              <a:defRPr sz="1200"/>
            </a:lvl7pPr>
            <a:lvl8pPr>
              <a:spcBef>
                <a:spcPts val="0"/>
              </a:spcBef>
              <a:buSzPct val="100000"/>
              <a:defRPr sz="1200"/>
            </a:lvl8pPr>
            <a:lvl9pPr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l"/>
              <a:pPr>
                <a:spcBef>
                  <a:spcPts val="0"/>
                </a:spcBef>
                <a:buNone/>
              </a:pPr>
              <a:t>‹#›</a:t>
            </a:fld>
            <a:endParaRPr lang="e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304800" y="309350"/>
            <a:ext cx="8537700" cy="7482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buSzPct val="100000"/>
              <a:defRPr sz="4000"/>
            </a:lvl1pPr>
            <a:lvl2pPr>
              <a:spcBef>
                <a:spcPts val="0"/>
              </a:spcBef>
              <a:buSzPct val="100000"/>
              <a:defRPr sz="4000"/>
            </a:lvl2pPr>
            <a:lvl3pPr>
              <a:spcBef>
                <a:spcPts val="0"/>
              </a:spcBef>
              <a:buSzPct val="100000"/>
              <a:defRPr sz="4000"/>
            </a:lvl3pPr>
            <a:lvl4pPr>
              <a:spcBef>
                <a:spcPts val="0"/>
              </a:spcBef>
              <a:buSzPct val="100000"/>
              <a:defRPr sz="4000"/>
            </a:lvl4pPr>
            <a:lvl5pPr>
              <a:spcBef>
                <a:spcPts val="0"/>
              </a:spcBef>
              <a:buSzPct val="100000"/>
              <a:defRPr sz="4000"/>
            </a:lvl5pPr>
            <a:lvl6pPr>
              <a:spcBef>
                <a:spcPts val="0"/>
              </a:spcBef>
              <a:buSzPct val="100000"/>
              <a:defRPr sz="4000"/>
            </a:lvl6pPr>
            <a:lvl7pPr>
              <a:spcBef>
                <a:spcPts val="0"/>
              </a:spcBef>
              <a:buSzPct val="100000"/>
              <a:defRPr sz="4000"/>
            </a:lvl7pPr>
            <a:lvl8pPr>
              <a:spcBef>
                <a:spcPts val="0"/>
              </a:spcBef>
              <a:buSzPct val="100000"/>
              <a:defRPr sz="4000"/>
            </a:lvl8pPr>
            <a:lvl9pPr>
              <a:spcBef>
                <a:spcPts val="0"/>
              </a:spcBef>
              <a:buSzPct val="100000"/>
              <a:defRPr sz="4000"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l"/>
              <a:pPr>
                <a:spcBef>
                  <a:spcPts val="0"/>
                </a:spcBef>
                <a:buNone/>
              </a:pPr>
              <a:t>‹#›</a:t>
            </a:fld>
            <a:endParaRPr lang="e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7999" cy="7556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buSzPct val="100000"/>
              <a:defRPr sz="3000"/>
            </a:lvl1pPr>
            <a:lvl2pPr>
              <a:spcBef>
                <a:spcPts val="0"/>
              </a:spcBef>
              <a:buSzPct val="100000"/>
              <a:defRPr sz="3000"/>
            </a:lvl2pPr>
            <a:lvl3pPr>
              <a:spcBef>
                <a:spcPts val="0"/>
              </a:spcBef>
              <a:buSzPct val="100000"/>
              <a:defRPr sz="3000"/>
            </a:lvl3pPr>
            <a:lvl4pPr>
              <a:spcBef>
                <a:spcPts val="0"/>
              </a:spcBef>
              <a:buSzPct val="100000"/>
              <a:defRPr sz="3000"/>
            </a:lvl4pPr>
            <a:lvl5pPr>
              <a:spcBef>
                <a:spcPts val="0"/>
              </a:spcBef>
              <a:buSzPct val="100000"/>
              <a:defRPr sz="3000"/>
            </a:lvl5pPr>
            <a:lvl6pPr>
              <a:spcBef>
                <a:spcPts val="0"/>
              </a:spcBef>
              <a:buSzPct val="100000"/>
              <a:defRPr sz="3000"/>
            </a:lvl6pPr>
            <a:lvl7pPr>
              <a:spcBef>
                <a:spcPts val="0"/>
              </a:spcBef>
              <a:buSzPct val="100000"/>
              <a:defRPr sz="3000"/>
            </a:lvl7pPr>
            <a:lvl8pPr>
              <a:spcBef>
                <a:spcPts val="0"/>
              </a:spcBef>
              <a:buSzPct val="100000"/>
              <a:defRPr sz="3000"/>
            </a:lvl8pPr>
            <a:lvl9pPr>
              <a:spcBef>
                <a:spcPts val="0"/>
              </a:spcBef>
              <a:buSzPct val="100000"/>
              <a:defRPr sz="30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7999" cy="3179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buSzPct val="100000"/>
              <a:defRPr sz="1200"/>
            </a:lvl1pPr>
            <a:lvl2pPr>
              <a:spcBef>
                <a:spcPts val="0"/>
              </a:spcBef>
              <a:buSzPct val="100000"/>
              <a:defRPr sz="1200"/>
            </a:lvl2pPr>
            <a:lvl3pPr>
              <a:spcBef>
                <a:spcPts val="0"/>
              </a:spcBef>
              <a:buSzPct val="100000"/>
              <a:defRPr sz="1200"/>
            </a:lvl3pPr>
            <a:lvl4pPr>
              <a:spcBef>
                <a:spcPts val="0"/>
              </a:spcBef>
              <a:buSzPct val="100000"/>
              <a:defRPr sz="1200"/>
            </a:lvl4pPr>
            <a:lvl5pPr>
              <a:spcBef>
                <a:spcPts val="0"/>
              </a:spcBef>
              <a:buSzPct val="100000"/>
              <a:defRPr sz="1200"/>
            </a:lvl5pPr>
            <a:lvl6pPr>
              <a:spcBef>
                <a:spcPts val="0"/>
              </a:spcBef>
              <a:buSzPct val="100000"/>
              <a:defRPr sz="1200"/>
            </a:lvl6pPr>
            <a:lvl7pPr>
              <a:spcBef>
                <a:spcPts val="0"/>
              </a:spcBef>
              <a:buSzPct val="100000"/>
              <a:defRPr sz="1200"/>
            </a:lvl7pPr>
            <a:lvl8pPr>
              <a:spcBef>
                <a:spcPts val="0"/>
              </a:spcBef>
              <a:buSzPct val="100000"/>
              <a:defRPr sz="1200"/>
            </a:lvl8pPr>
            <a:lvl9pPr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l"/>
              <a:pPr>
                <a:spcBef>
                  <a:spcPts val="0"/>
                </a:spcBef>
                <a:buNone/>
              </a:pPr>
              <a:t>‹#›</a:t>
            </a:fld>
            <a:endParaRPr lang="e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bg>
      <p:bgPr>
        <a:solidFill>
          <a:schemeClr val="accent4"/>
        </a:solidFill>
        <a:effectLst/>
      </p:bgPr>
    </p:bg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>
              <a:spcBef>
                <a:spcPts val="0"/>
              </a:spcBef>
              <a:buClr>
                <a:schemeClr val="lt1"/>
              </a:buClr>
              <a:buSzPct val="100000"/>
              <a:defRPr sz="6000">
                <a:solidFill>
                  <a:schemeClr val="lt1"/>
                </a:solidFill>
              </a:defRPr>
            </a:lvl1pPr>
            <a:lvl2pPr>
              <a:spcBef>
                <a:spcPts val="0"/>
              </a:spcBef>
              <a:buClr>
                <a:schemeClr val="lt1"/>
              </a:buClr>
              <a:buSzPct val="100000"/>
              <a:defRPr sz="6000">
                <a:solidFill>
                  <a:schemeClr val="lt1"/>
                </a:solidFill>
              </a:defRPr>
            </a:lvl2pPr>
            <a:lvl3pPr>
              <a:spcBef>
                <a:spcPts val="0"/>
              </a:spcBef>
              <a:buClr>
                <a:schemeClr val="lt1"/>
              </a:buClr>
              <a:buSzPct val="100000"/>
              <a:defRPr sz="6000">
                <a:solidFill>
                  <a:schemeClr val="lt1"/>
                </a:solidFill>
              </a:defRPr>
            </a:lvl3pPr>
            <a:lvl4pPr>
              <a:spcBef>
                <a:spcPts val="0"/>
              </a:spcBef>
              <a:buClr>
                <a:schemeClr val="lt1"/>
              </a:buClr>
              <a:buSzPct val="100000"/>
              <a:defRPr sz="6000">
                <a:solidFill>
                  <a:schemeClr val="lt1"/>
                </a:solidFill>
              </a:defRPr>
            </a:lvl4pPr>
            <a:lvl5pPr>
              <a:spcBef>
                <a:spcPts val="0"/>
              </a:spcBef>
              <a:buClr>
                <a:schemeClr val="lt1"/>
              </a:buClr>
              <a:buSzPct val="100000"/>
              <a:defRPr sz="6000">
                <a:solidFill>
                  <a:schemeClr val="lt1"/>
                </a:solidFill>
              </a:defRPr>
            </a:lvl5pPr>
            <a:lvl6pPr>
              <a:spcBef>
                <a:spcPts val="0"/>
              </a:spcBef>
              <a:buClr>
                <a:schemeClr val="lt1"/>
              </a:buClr>
              <a:buSzPct val="100000"/>
              <a:defRPr sz="6000">
                <a:solidFill>
                  <a:schemeClr val="lt1"/>
                </a:solidFill>
              </a:defRPr>
            </a:lvl6pPr>
            <a:lvl7pPr>
              <a:spcBef>
                <a:spcPts val="0"/>
              </a:spcBef>
              <a:buClr>
                <a:schemeClr val="lt1"/>
              </a:buClr>
              <a:buSzPct val="100000"/>
              <a:defRPr sz="6000">
                <a:solidFill>
                  <a:schemeClr val="lt1"/>
                </a:solidFill>
              </a:defRPr>
            </a:lvl7pPr>
            <a:lvl8pPr>
              <a:spcBef>
                <a:spcPts val="0"/>
              </a:spcBef>
              <a:buClr>
                <a:schemeClr val="lt1"/>
              </a:buClr>
              <a:buSzPct val="100000"/>
              <a:defRPr sz="6000">
                <a:solidFill>
                  <a:schemeClr val="lt1"/>
                </a:solidFill>
              </a:defRPr>
            </a:lvl8pPr>
            <a:lvl9pPr>
              <a:spcBef>
                <a:spcPts val="0"/>
              </a:spcBef>
              <a:buClr>
                <a:schemeClr val="lt1"/>
              </a:buClr>
              <a:buSzPct val="100000"/>
              <a:defRPr sz="60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l">
                <a:solidFill>
                  <a:schemeClr val="lt1"/>
                </a:solidFill>
              </a:rPr>
              <a:pPr>
                <a:spcBef>
                  <a:spcPts val="0"/>
                </a:spcBef>
                <a:buNone/>
              </a:pPr>
              <a:t>‹#›</a:t>
            </a:fld>
            <a:endParaRPr lang="el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25"/>
            <a:ext cx="4572000" cy="5143499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cxnSp>
        <p:nvCxnSpPr>
          <p:cNvPr id="37" name="Shape 37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28575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8" name="Shape 38"/>
          <p:cNvSpPr txBox="1">
            <a:spLocks noGrp="1"/>
          </p:cNvSpPr>
          <p:nvPr>
            <p:ph type="title"/>
          </p:nvPr>
        </p:nvSpPr>
        <p:spPr>
          <a:xfrm>
            <a:off x="265500" y="1081400"/>
            <a:ext cx="4045199" cy="17103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algn="ctr">
              <a:spcBef>
                <a:spcPts val="0"/>
              </a:spcBef>
              <a:buSzPct val="100000"/>
              <a:defRPr sz="5400"/>
            </a:lvl1pPr>
            <a:lvl2pPr algn="ctr">
              <a:spcBef>
                <a:spcPts val="0"/>
              </a:spcBef>
              <a:buSzPct val="100000"/>
              <a:defRPr sz="5400"/>
            </a:lvl2pPr>
            <a:lvl3pPr algn="ctr">
              <a:spcBef>
                <a:spcPts val="0"/>
              </a:spcBef>
              <a:buSzPct val="100000"/>
              <a:defRPr sz="5400"/>
            </a:lvl3pPr>
            <a:lvl4pPr algn="ctr">
              <a:spcBef>
                <a:spcPts val="0"/>
              </a:spcBef>
              <a:buSzPct val="100000"/>
              <a:defRPr sz="5400"/>
            </a:lvl4pPr>
            <a:lvl5pPr algn="ctr">
              <a:spcBef>
                <a:spcPts val="0"/>
              </a:spcBef>
              <a:buSzPct val="100000"/>
              <a:defRPr sz="5400"/>
            </a:lvl5pPr>
            <a:lvl6pPr algn="ctr">
              <a:spcBef>
                <a:spcPts val="0"/>
              </a:spcBef>
              <a:buSzPct val="100000"/>
              <a:defRPr sz="5400"/>
            </a:lvl6pPr>
            <a:lvl7pPr algn="ctr">
              <a:spcBef>
                <a:spcPts val="0"/>
              </a:spcBef>
              <a:buSzPct val="100000"/>
              <a:defRPr sz="5400"/>
            </a:lvl7pPr>
            <a:lvl8pPr algn="ctr">
              <a:spcBef>
                <a:spcPts val="0"/>
              </a:spcBef>
              <a:buSzPct val="100000"/>
              <a:defRPr sz="5400"/>
            </a:lvl8pPr>
            <a:lvl9pPr algn="ctr">
              <a:spcBef>
                <a:spcPts val="0"/>
              </a:spcBef>
              <a:buSzPct val="100000"/>
              <a:defRPr sz="54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ubTitle" idx="1"/>
          </p:nvPr>
        </p:nvSpPr>
        <p:spPr>
          <a:xfrm>
            <a:off x="265500" y="2845222"/>
            <a:ext cx="4045199" cy="13455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800"/>
            </a:lvl2pPr>
            <a:lvl3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800"/>
            </a:lvl3pPr>
            <a:lvl4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800"/>
            </a:lvl4pPr>
            <a:lvl5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800"/>
            </a:lvl5pPr>
            <a:lvl6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800"/>
            </a:lvl6pPr>
            <a:lvl7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800"/>
            </a:lvl7pPr>
            <a:lvl8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800"/>
            </a:lvl8pPr>
            <a:lvl9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800"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099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1pPr>
            <a:lvl2pPr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2pPr>
            <a:lvl3pPr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3pPr>
            <a:lvl4pPr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4pPr>
            <a:lvl5pPr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5pPr>
            <a:lvl6pPr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6pPr>
            <a:lvl7pPr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7pPr>
            <a:lvl8pPr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8pPr>
            <a:lvl9pPr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l"/>
              <a:pPr>
                <a:spcBef>
                  <a:spcPts val="0"/>
                </a:spcBef>
                <a:buNone/>
              </a:pPr>
              <a:t>‹#›</a:t>
            </a:fld>
            <a:endParaRPr lang="e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>
            <a:spLocks noGrp="1"/>
          </p:cNvSpPr>
          <p:nvPr>
            <p:ph type="body" idx="1"/>
          </p:nvPr>
        </p:nvSpPr>
        <p:spPr>
          <a:xfrm>
            <a:off x="319500" y="4230575"/>
            <a:ext cx="5998800" cy="598799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matic SC"/>
              <a:buNone/>
              <a:defRPr sz="24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l"/>
              <a:pPr>
                <a:spcBef>
                  <a:spcPts val="0"/>
                </a:spcBef>
                <a:buNone/>
              </a:pPr>
              <a:t>‹#›</a:t>
            </a:fld>
            <a:endParaRPr lang="e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599" cy="8009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buClr>
                <a:schemeClr val="accent1"/>
              </a:buClr>
              <a:buSzPct val="1000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>
              <a:spcBef>
                <a:spcPts val="0"/>
              </a:spcBef>
              <a:buClr>
                <a:schemeClr val="accent1"/>
              </a:buClr>
              <a:buSzPct val="1000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>
              <a:spcBef>
                <a:spcPts val="0"/>
              </a:spcBef>
              <a:buClr>
                <a:schemeClr val="accent1"/>
              </a:buClr>
              <a:buSzPct val="1000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>
              <a:spcBef>
                <a:spcPts val="0"/>
              </a:spcBef>
              <a:buClr>
                <a:schemeClr val="accent1"/>
              </a:buClr>
              <a:buSzPct val="1000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>
              <a:spcBef>
                <a:spcPts val="0"/>
              </a:spcBef>
              <a:buClr>
                <a:schemeClr val="accent1"/>
              </a:buClr>
              <a:buSzPct val="1000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>
              <a:spcBef>
                <a:spcPts val="0"/>
              </a:spcBef>
              <a:buClr>
                <a:schemeClr val="accent1"/>
              </a:buClr>
              <a:buSzPct val="1000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>
              <a:spcBef>
                <a:spcPts val="0"/>
              </a:spcBef>
              <a:buClr>
                <a:schemeClr val="accent1"/>
              </a:buClr>
              <a:buSzPct val="1000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>
              <a:spcBef>
                <a:spcPts val="0"/>
              </a:spcBef>
              <a:buClr>
                <a:schemeClr val="accent1"/>
              </a:buClr>
              <a:buSzPct val="1000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>
              <a:spcBef>
                <a:spcPts val="0"/>
              </a:spcBef>
              <a:buClr>
                <a:schemeClr val="accent1"/>
              </a:buClr>
              <a:buSzPct val="1000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599" cy="3340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Source Code Pro"/>
              <a:defRPr sz="18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algn="r">
              <a:spcBef>
                <a:spcPts val="0"/>
              </a:spcBef>
              <a:buNone/>
            </a:pPr>
            <a:fld id="{00000000-1234-1234-1234-123412341234}" type="slidenum">
              <a:rPr lang="el"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pPr algn="r">
                <a:spcBef>
                  <a:spcPts val="0"/>
                </a:spcBef>
                <a:buNone/>
              </a:pPr>
              <a:t>‹#›</a:t>
            </a:fld>
            <a:endParaRPr lang="el" sz="1000">
              <a:solidFill>
                <a:schemeClr val="accent1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>
            <a:spLocks noGrp="1"/>
          </p:cNvSpPr>
          <p:nvPr>
            <p:ph type="ctrTitle"/>
          </p:nvPr>
        </p:nvSpPr>
        <p:spPr>
          <a:xfrm>
            <a:off x="311700" y="392150"/>
            <a:ext cx="8520599" cy="26903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US" dirty="0" smtClean="0"/>
              <a:t>task 4 </a:t>
            </a:r>
            <a:endParaRPr lang="el" dirty="0"/>
          </a:p>
        </p:txBody>
      </p:sp>
      <p:sp>
        <p:nvSpPr>
          <p:cNvPr id="53" name="Shape 53"/>
          <p:cNvSpPr txBox="1">
            <a:spLocks noGrp="1"/>
          </p:cNvSpPr>
          <p:nvPr>
            <p:ph type="subTitle" idx="1"/>
          </p:nvPr>
        </p:nvSpPr>
        <p:spPr>
          <a:xfrm>
            <a:off x="311700" y="3890400"/>
            <a:ext cx="8520599" cy="7062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r>
              <a:rPr lang="en-US" dirty="0" smtClean="0"/>
              <a:t>Pink </a:t>
            </a:r>
            <a:r>
              <a:rPr lang="en-US" dirty="0" smtClean="0"/>
              <a:t>team </a:t>
            </a:r>
            <a:r>
              <a:rPr lang="en-US" dirty="0" smtClean="0"/>
              <a:t>:</a:t>
            </a:r>
            <a:r>
              <a:rPr lang="en-US" dirty="0" err="1" smtClean="0"/>
              <a:t>Antonis</a:t>
            </a:r>
            <a:r>
              <a:rPr lang="en-US" dirty="0" smtClean="0"/>
              <a:t> </a:t>
            </a:r>
            <a:r>
              <a:rPr lang="en-US" dirty="0" err="1" smtClean="0"/>
              <a:t>Piliotis</a:t>
            </a:r>
            <a:r>
              <a:rPr lang="en-US" dirty="0" smtClean="0"/>
              <a:t>, Maria </a:t>
            </a:r>
            <a:r>
              <a:rPr lang="en-US" dirty="0" err="1" smtClean="0"/>
              <a:t>Ioannidou,Katerina</a:t>
            </a:r>
            <a:r>
              <a:rPr lang="en-US" dirty="0" smtClean="0"/>
              <a:t> </a:t>
            </a:r>
            <a:r>
              <a:rPr lang="en-US" dirty="0" err="1" smtClean="0"/>
              <a:t>Geraskli</a:t>
            </a:r>
            <a:r>
              <a:rPr lang="en-US" dirty="0" smtClean="0"/>
              <a:t>, </a:t>
            </a:r>
            <a:r>
              <a:rPr lang="en-US" dirty="0" err="1" smtClean="0"/>
              <a:t>Reinhard</a:t>
            </a:r>
            <a:r>
              <a:rPr lang="en-US" dirty="0" smtClean="0"/>
              <a:t> Luger, Leon </a:t>
            </a:r>
            <a:r>
              <a:rPr lang="en-US" dirty="0" err="1" smtClean="0"/>
              <a:t>Lorentzen</a:t>
            </a:r>
            <a:r>
              <a:rPr lang="en-US" dirty="0" smtClean="0"/>
              <a:t>, </a:t>
            </a:r>
            <a:r>
              <a:rPr lang="en-US" dirty="0" err="1" smtClean="0"/>
              <a:t>Josefine</a:t>
            </a:r>
            <a:r>
              <a:rPr lang="en-US" dirty="0" smtClean="0"/>
              <a:t> </a:t>
            </a:r>
            <a:r>
              <a:rPr lang="en-US" dirty="0" err="1" smtClean="0"/>
              <a:t>Viljakainen</a:t>
            </a:r>
            <a:r>
              <a:rPr lang="en-US" dirty="0" smtClean="0"/>
              <a:t>, </a:t>
            </a:r>
            <a:r>
              <a:rPr lang="en-US" dirty="0" err="1" smtClean="0"/>
              <a:t>Wiktoria</a:t>
            </a:r>
            <a:r>
              <a:rPr lang="en-US" dirty="0" smtClean="0"/>
              <a:t> </a:t>
            </a:r>
            <a:r>
              <a:rPr lang="en-US" dirty="0" err="1" smtClean="0"/>
              <a:t>Gryczko</a:t>
            </a:r>
            <a:r>
              <a:rPr lang="en-US" dirty="0" smtClean="0"/>
              <a:t>, </a:t>
            </a:r>
            <a:r>
              <a:rPr lang="en-US" dirty="0" err="1" smtClean="0"/>
              <a:t>Pavlos</a:t>
            </a:r>
            <a:r>
              <a:rPr lang="en-US" dirty="0" smtClean="0"/>
              <a:t> Nikolaou</a:t>
            </a:r>
            <a:br>
              <a:rPr lang="en-US" dirty="0" smtClean="0"/>
            </a:br>
            <a:endParaRPr lang="el" dirty="0"/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599" cy="8009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l"/>
              <a:t>Contents</a:t>
            </a:r>
          </a:p>
        </p:txBody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599" cy="33401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l" dirty="0" smtClean="0"/>
              <a:t>Description </a:t>
            </a:r>
            <a:r>
              <a:rPr lang="el" dirty="0"/>
              <a:t>of Task</a:t>
            </a:r>
          </a:p>
          <a:p>
            <a:pPr rtl="0">
              <a:spcBef>
                <a:spcPts val="0"/>
              </a:spcBef>
              <a:buNone/>
            </a:pPr>
            <a:r>
              <a:rPr lang="el" dirty="0"/>
              <a:t>Description of Question</a:t>
            </a:r>
          </a:p>
          <a:p>
            <a:pPr rtl="0">
              <a:spcBef>
                <a:spcPts val="0"/>
              </a:spcBef>
              <a:buNone/>
            </a:pPr>
            <a:r>
              <a:rPr lang="el" dirty="0"/>
              <a:t>Evaluation of Answers</a:t>
            </a:r>
          </a:p>
          <a:p>
            <a:pPr rtl="0">
              <a:spcBef>
                <a:spcPts val="0"/>
              </a:spcBef>
              <a:buNone/>
            </a:pPr>
            <a:r>
              <a:rPr lang="el" dirty="0"/>
              <a:t>Differences found in answers</a:t>
            </a:r>
          </a:p>
          <a:p>
            <a:pPr rtl="0">
              <a:spcBef>
                <a:spcPts val="0"/>
              </a:spcBef>
              <a:buNone/>
            </a:pPr>
            <a:r>
              <a:rPr lang="el" dirty="0"/>
              <a:t>Reasons for these differences</a:t>
            </a:r>
          </a:p>
          <a:p>
            <a:pPr rtl="0">
              <a:spcBef>
                <a:spcPts val="0"/>
              </a:spcBef>
              <a:buNone/>
            </a:pPr>
            <a:r>
              <a:rPr lang="el" dirty="0"/>
              <a:t>References</a:t>
            </a:r>
          </a:p>
          <a:p>
            <a:pPr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599" cy="8009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l"/>
              <a:t>Description of task</a:t>
            </a:r>
          </a:p>
        </p:txBody>
      </p:sp>
      <p:sp>
        <p:nvSpPr>
          <p:cNvPr id="65" name="Shape 65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599" cy="33401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l" dirty="0" smtClean="0"/>
              <a:t>During </a:t>
            </a:r>
            <a:r>
              <a:rPr lang="el" dirty="0"/>
              <a:t>the presentation of the analysis results a significant difference was found among answers of students from different countries in </a:t>
            </a:r>
            <a:r>
              <a:rPr lang="el" dirty="0" smtClean="0"/>
              <a:t>question</a:t>
            </a:r>
            <a:r>
              <a:rPr lang="en-US" dirty="0" smtClean="0"/>
              <a:t> 3.1 . We discussed about these differences together and tried to figure out why.</a:t>
            </a:r>
            <a:endParaRPr lang="el" dirty="0"/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599" cy="8009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l"/>
              <a:t>Description of Question</a:t>
            </a:r>
          </a:p>
        </p:txBody>
      </p:sp>
      <p:sp>
        <p:nvSpPr>
          <p:cNvPr id="71" name="Shape 71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599" cy="33401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63500"/>
            <a:r>
              <a:rPr lang="en-US" sz="1600" b="1" dirty="0" smtClean="0">
                <a:solidFill>
                  <a:srgbClr val="000000"/>
                </a:solidFill>
              </a:rPr>
              <a:t>3.2 A friend of yours admits having published parts of some other websites in his own blog, without the proper </a:t>
            </a:r>
            <a:r>
              <a:rPr lang="en-US" sz="1600" b="1" dirty="0" err="1" smtClean="0">
                <a:solidFill>
                  <a:srgbClr val="000000"/>
                </a:solidFill>
              </a:rPr>
              <a:t>referal</a:t>
            </a:r>
            <a:r>
              <a:rPr lang="en-US" sz="1600" b="1" dirty="0" smtClean="0">
                <a:solidFill>
                  <a:srgbClr val="000000"/>
                </a:solidFill>
              </a:rPr>
              <a:t> . What do you do?</a:t>
            </a:r>
          </a:p>
          <a:p>
            <a:r>
              <a:rPr lang="en-US" sz="1400" dirty="0" smtClean="0">
                <a:solidFill>
                  <a:schemeClr val="accent1"/>
                </a:solidFill>
              </a:rPr>
              <a:t>The answers where :</a:t>
            </a:r>
            <a:br>
              <a:rPr lang="en-US" sz="1400" dirty="0" smtClean="0">
                <a:solidFill>
                  <a:schemeClr val="accent1"/>
                </a:solidFill>
              </a:rPr>
            </a:br>
            <a:r>
              <a:rPr lang="en-US" sz="1400" dirty="0" smtClean="0">
                <a:solidFill>
                  <a:schemeClr val="accent1"/>
                </a:solidFill>
              </a:rPr>
              <a:t/>
            </a:r>
            <a:br>
              <a:rPr lang="en-US" sz="1400" dirty="0" smtClean="0">
                <a:solidFill>
                  <a:schemeClr val="accent1"/>
                </a:solidFill>
              </a:rPr>
            </a:br>
            <a:r>
              <a:rPr lang="en-US" sz="1400" dirty="0" smtClean="0">
                <a:solidFill>
                  <a:schemeClr val="accent1"/>
                </a:solidFill>
              </a:rPr>
              <a:t> I explain to him/her about what should be done . If she/he doesn’t act, I talk about it with a teacher /expert, ask for advice </a:t>
            </a:r>
            <a:br>
              <a:rPr lang="en-US" sz="1400" dirty="0" smtClean="0">
                <a:solidFill>
                  <a:schemeClr val="accent1"/>
                </a:solidFill>
              </a:rPr>
            </a:br>
            <a:r>
              <a:rPr lang="en-US" sz="1400" dirty="0" smtClean="0">
                <a:solidFill>
                  <a:schemeClr val="accent1"/>
                </a:solidFill>
              </a:rPr>
              <a:t/>
            </a:r>
            <a:br>
              <a:rPr lang="en-US" sz="1400" dirty="0" smtClean="0">
                <a:solidFill>
                  <a:schemeClr val="accent1"/>
                </a:solidFill>
              </a:rPr>
            </a:br>
            <a:r>
              <a:rPr lang="en-US" sz="1400" dirty="0" smtClean="0">
                <a:solidFill>
                  <a:schemeClr val="accent1"/>
                </a:solidFill>
              </a:rPr>
              <a:t>Nothing. No problem at all. </a:t>
            </a:r>
            <a:r>
              <a:rPr lang="en-US" sz="1400" dirty="0" smtClean="0">
                <a:solidFill>
                  <a:schemeClr val="accent1"/>
                </a:solidFill>
              </a:rPr>
              <a:t/>
            </a:r>
            <a:br>
              <a:rPr lang="en-US" sz="1400" dirty="0" smtClean="0">
                <a:solidFill>
                  <a:schemeClr val="accent1"/>
                </a:solidFill>
              </a:rPr>
            </a:br>
            <a:r>
              <a:rPr lang="en-US" sz="1400" dirty="0" smtClean="0">
                <a:solidFill>
                  <a:schemeClr val="accent1"/>
                </a:solidFill>
              </a:rPr>
              <a:t/>
            </a:r>
            <a:br>
              <a:rPr lang="en-US" sz="1400" dirty="0" smtClean="0">
                <a:solidFill>
                  <a:schemeClr val="accent1"/>
                </a:solidFill>
              </a:rPr>
            </a:br>
            <a:r>
              <a:rPr lang="en-US" sz="1400" dirty="0" smtClean="0">
                <a:solidFill>
                  <a:schemeClr val="accent1"/>
                </a:solidFill>
              </a:rPr>
              <a:t>I inform the other website owner. He/she is violating his rights </a:t>
            </a:r>
            <a:br>
              <a:rPr lang="en-US" sz="1400" dirty="0" smtClean="0">
                <a:solidFill>
                  <a:schemeClr val="accent1"/>
                </a:solidFill>
              </a:rPr>
            </a:br>
            <a:r>
              <a:rPr lang="en-US" sz="1400" dirty="0" smtClean="0">
                <a:solidFill>
                  <a:schemeClr val="accent1"/>
                </a:solidFill>
              </a:rPr>
              <a:t/>
            </a:r>
            <a:br>
              <a:rPr lang="en-US" sz="1400" dirty="0" smtClean="0">
                <a:solidFill>
                  <a:schemeClr val="accent1"/>
                </a:solidFill>
              </a:rPr>
            </a:br>
            <a:r>
              <a:rPr lang="en-US" sz="1400" dirty="0" smtClean="0">
                <a:solidFill>
                  <a:schemeClr val="accent1"/>
                </a:solidFill>
              </a:rPr>
              <a:t>I inform the police. He/she is violating the law</a:t>
            </a:r>
            <a:endParaRPr sz="14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599" cy="8009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l"/>
              <a:t>Evaluation of answers</a:t>
            </a:r>
          </a:p>
        </p:txBody>
      </p:sp>
      <p:sp>
        <p:nvSpPr>
          <p:cNvPr id="77" name="Shape 77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599" cy="33401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 I explain to him/her about what should be done . If she/he doesn’t act, I talk about it with a teacher /expert, ask for advice (3)</a:t>
            </a:r>
            <a:br>
              <a:rPr lang="en-US" dirty="0" smtClean="0">
                <a:solidFill>
                  <a:schemeClr val="accent1"/>
                </a:solidFill>
              </a:rPr>
            </a:br>
            <a:r>
              <a:rPr lang="en-US" dirty="0" smtClean="0">
                <a:solidFill>
                  <a:schemeClr val="accent1"/>
                </a:solidFill>
              </a:rPr>
              <a:t/>
            </a:r>
            <a:br>
              <a:rPr lang="en-US" dirty="0" smtClean="0">
                <a:solidFill>
                  <a:schemeClr val="accent1"/>
                </a:solidFill>
              </a:rPr>
            </a:br>
            <a:r>
              <a:rPr lang="en-US" dirty="0" smtClean="0">
                <a:solidFill>
                  <a:schemeClr val="accent1"/>
                </a:solidFill>
              </a:rPr>
              <a:t>Nothing. No problem at all. (0)</a:t>
            </a:r>
            <a:br>
              <a:rPr lang="en-US" dirty="0" smtClean="0">
                <a:solidFill>
                  <a:schemeClr val="accent1"/>
                </a:solidFill>
              </a:rPr>
            </a:br>
            <a:r>
              <a:rPr lang="en-US" dirty="0" smtClean="0">
                <a:solidFill>
                  <a:schemeClr val="accent1"/>
                </a:solidFill>
              </a:rPr>
              <a:t/>
            </a:r>
            <a:br>
              <a:rPr lang="en-US" dirty="0" smtClean="0">
                <a:solidFill>
                  <a:schemeClr val="accent1"/>
                </a:solidFill>
              </a:rPr>
            </a:br>
            <a:r>
              <a:rPr lang="en-US" dirty="0" smtClean="0">
                <a:solidFill>
                  <a:schemeClr val="accent1"/>
                </a:solidFill>
              </a:rPr>
              <a:t>I inform the other website owner. He/she is violating his rights (2)</a:t>
            </a:r>
            <a:br>
              <a:rPr lang="en-US" dirty="0" smtClean="0">
                <a:solidFill>
                  <a:schemeClr val="accent1"/>
                </a:solidFill>
              </a:rPr>
            </a:br>
            <a:r>
              <a:rPr lang="en-US" dirty="0" smtClean="0">
                <a:solidFill>
                  <a:schemeClr val="accent1"/>
                </a:solidFill>
              </a:rPr>
              <a:t/>
            </a:r>
            <a:br>
              <a:rPr lang="en-US" dirty="0" smtClean="0">
                <a:solidFill>
                  <a:schemeClr val="accent1"/>
                </a:solidFill>
              </a:rPr>
            </a:br>
            <a:r>
              <a:rPr lang="en-US" dirty="0" smtClean="0">
                <a:solidFill>
                  <a:schemeClr val="accent1"/>
                </a:solidFill>
              </a:rPr>
              <a:t>I inform the police. He/she is violating the law (1)</a:t>
            </a:r>
            <a:endParaRPr dirty="0"/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599" cy="8009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l"/>
              <a:t>Differences found in answers</a:t>
            </a:r>
          </a:p>
        </p:txBody>
      </p:sp>
      <p:sp>
        <p:nvSpPr>
          <p:cNvPr id="83" name="Shape 83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599" cy="33401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l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 </a:t>
            </a:r>
            <a:r>
              <a:rPr lang="el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best answers were given by students from Poland and Sweden, average answers were given by students from Norway  and Greece and less right answers from students from Austria (</a:t>
            </a:r>
            <a:r>
              <a:rPr lang="el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X2 =34.602, df=4, p=.000</a:t>
            </a:r>
            <a:r>
              <a:rPr lang="el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). 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599" cy="8009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l"/>
              <a:t>REasons for the differences found</a:t>
            </a:r>
          </a:p>
        </p:txBody>
      </p:sp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599" cy="33401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</a:pPr>
            <a:r>
              <a:rPr lang="en-US" dirty="0" smtClean="0"/>
              <a:t>Honest answers</a:t>
            </a:r>
            <a:br>
              <a:rPr lang="en-US" dirty="0" smtClean="0"/>
            </a:br>
            <a:r>
              <a:rPr lang="en-US" dirty="0" smtClean="0"/>
              <a:t>Time</a:t>
            </a:r>
            <a:endParaRPr lang="el" dirty="0"/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beach-day">
  <a:themeElements>
    <a:clrScheme name="Beach Day">
      <a:dk1>
        <a:srgbClr val="00FDC8"/>
      </a:dk1>
      <a:lt1>
        <a:srgbClr val="FFFFFF"/>
      </a:lt1>
      <a:dk2>
        <a:srgbClr val="666666"/>
      </a:dk2>
      <a:lt2>
        <a:srgbClr val="EEEEEE"/>
      </a:lt2>
      <a:accent1>
        <a:srgbClr val="212121"/>
      </a:accent1>
      <a:accent2>
        <a:srgbClr val="455A64"/>
      </a:accent2>
      <a:accent3>
        <a:srgbClr val="78909C"/>
      </a:accent3>
      <a:accent4>
        <a:srgbClr val="7C7CE0"/>
      </a:accent4>
      <a:accent5>
        <a:srgbClr val="DB4437"/>
      </a:accent5>
      <a:accent6>
        <a:srgbClr val="F6CD4C"/>
      </a:accent6>
      <a:hlink>
        <a:srgbClr val="DB4437"/>
      </a:hlink>
      <a:folHlink>
        <a:srgbClr val="DB443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206</Words>
  <Application>Microsoft Office PowerPoint</Application>
  <PresentationFormat>Προβολή στην οθόνη (16:9)</PresentationFormat>
  <Paragraphs>20</Paragraphs>
  <Slides>7</Slides>
  <Notes>7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11" baseType="lpstr">
      <vt:lpstr>Arial</vt:lpstr>
      <vt:lpstr>Amatic SC</vt:lpstr>
      <vt:lpstr>Source Code Pro</vt:lpstr>
      <vt:lpstr>beach-day</vt:lpstr>
      <vt:lpstr>task 4 </vt:lpstr>
      <vt:lpstr>Contents</vt:lpstr>
      <vt:lpstr>Description of task</vt:lpstr>
      <vt:lpstr>Description of Question</vt:lpstr>
      <vt:lpstr>Evaluation of answers</vt:lpstr>
      <vt:lpstr>Differences found in answers</vt:lpstr>
      <vt:lpstr>REasons for the differences found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task 4</dc:title>
  <dc:creator>Admin</dc:creator>
  <cp:lastModifiedBy>Admin</cp:lastModifiedBy>
  <cp:revision>3</cp:revision>
  <dcterms:modified xsi:type="dcterms:W3CDTF">2015-09-28T09:59:47Z</dcterms:modified>
</cp:coreProperties>
</file>